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79" r:id="rId3"/>
    <p:sldId id="281" r:id="rId4"/>
    <p:sldId id="282" r:id="rId5"/>
    <p:sldId id="271" r:id="rId6"/>
    <p:sldId id="276" r:id="rId7"/>
    <p:sldId id="277" r:id="rId8"/>
    <p:sldId id="285" r:id="rId9"/>
    <p:sldId id="284" r:id="rId10"/>
    <p:sldId id="28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pos="393" userDrawn="1">
          <p15:clr>
            <a:srgbClr val="A4A3A4"/>
          </p15:clr>
        </p15:guide>
        <p15:guide id="5" orient="horz" pos="3952" userDrawn="1">
          <p15:clr>
            <a:srgbClr val="A4A3A4"/>
          </p15:clr>
        </p15:guide>
        <p15:guide id="6" pos="72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4F97"/>
    <a:srgbClr val="D1D9F4"/>
    <a:srgbClr val="22AF4F"/>
    <a:srgbClr val="89B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108288-FEF2-4C05-AED3-FA6A68A72BC8}" v="262" dt="2023-04-12T08:35:17.0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2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2838" y="60"/>
      </p:cViewPr>
      <p:guideLst>
        <p:guide orient="horz" pos="504"/>
        <p:guide pos="3840"/>
        <p:guide orient="horz" pos="2273"/>
        <p:guide pos="393"/>
        <p:guide orient="horz" pos="3952"/>
        <p:guide pos="72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FF573-97FB-492C-B5F0-7FB8E1AEC813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069C4-2435-4533-B64C-3575CB5D8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428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308184F-03CC-4EF2-9DE4-EA4B07CE96FC}"/>
              </a:ext>
            </a:extLst>
          </p:cNvPr>
          <p:cNvGrpSpPr/>
          <p:nvPr userDrawn="1"/>
        </p:nvGrpSpPr>
        <p:grpSpPr>
          <a:xfrm>
            <a:off x="8021" y="0"/>
            <a:ext cx="12192000" cy="6858000"/>
            <a:chOff x="8021" y="0"/>
            <a:chExt cx="12192000" cy="6858000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B32278B1-3F2B-4764-97FD-2ACFDB8557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021" y="0"/>
              <a:ext cx="12192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3591421-4B9A-4D74-A456-596C2FE58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94" y="590390"/>
              <a:ext cx="2067506" cy="552141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B3DD3F3-6900-4F82-94BB-59FFEF45B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944806"/>
          </a:xfrm>
        </p:spPr>
        <p:txBody>
          <a:bodyPr anchor="b">
            <a:normAutofit/>
          </a:bodyPr>
          <a:lstStyle>
            <a:lvl1pPr algn="ctr">
              <a:defRPr lang="ko-KR" altLang="en-US" sz="6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36A5E2-3D6E-49C2-B05F-75884DCAA7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130936"/>
            <a:ext cx="9144000" cy="1126864"/>
          </a:xfrm>
        </p:spPr>
        <p:txBody>
          <a:bodyPr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28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fld id="{98A81D8A-649C-4F4B-A077-AEF5F4751E06}" type="datetime4">
              <a:rPr lang="en-US" altLang="ko-KR" smtClean="0"/>
              <a:t>April 15, 2022</a:t>
            </a:fld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400" b="1" dirty="0" err="1">
                <a:latin typeface="+mn-ea"/>
              </a:rPr>
              <a:t>RNSLab</a:t>
            </a:r>
            <a:r>
              <a:rPr lang="en-US" altLang="ko-KR" sz="2400" b="1" dirty="0">
                <a:latin typeface="+mn-ea"/>
              </a:rPr>
              <a:t> Co., LTD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E262C6-BC1D-4095-95AA-431FA5AEB9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4" y="590390"/>
            <a:ext cx="2067506" cy="5521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58A8CF-576A-409B-AA76-1A0ABD8C4A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563" y="6321567"/>
            <a:ext cx="136722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95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46FB67-CE67-45C3-9316-0AC55C3EB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C42008-E0F8-4176-80BE-141C69441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8809170D-2A4C-4EA2-83BD-DFC5E5B237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6386" y="6467182"/>
            <a:ext cx="2743200" cy="365125"/>
          </a:xfrm>
          <a:prstGeom prst="rect">
            <a:avLst/>
          </a:prstGeom>
        </p:spPr>
        <p:txBody>
          <a:bodyPr/>
          <a:lstStyle/>
          <a:p>
            <a:fld id="{5DD003F6-EBD4-4790-BF82-BC09254A9953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8" name="바닥글 개체 틀 1">
            <a:extLst>
              <a:ext uri="{FF2B5EF4-FFF2-40B4-BE49-F238E27FC236}">
                <a16:creationId xmlns:a16="http://schemas.microsoft.com/office/drawing/2014/main" id="{3D0EBC51-EC04-4967-B3DC-FE400E05D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altLang="ko-KR" b="1" spc="300" dirty="0">
                <a:solidFill>
                  <a:srgbClr val="FF0000"/>
                </a:solidFill>
              </a:rPr>
              <a:t>CONFIDENTIAL</a:t>
            </a:r>
            <a:endParaRPr lang="ko-KR" altLang="en-US" b="1" spc="300" dirty="0">
              <a:solidFill>
                <a:srgbClr val="FF0000"/>
              </a:solidFill>
            </a:endParaRP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AEE0729A-714D-4A15-AA6C-C7EBBE8BC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77047" y="6467182"/>
            <a:ext cx="2114676" cy="365125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39969CC-D558-4D24-9B30-4E9918538F2E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FDBFA-232A-4375-9442-7489CFC8A6AA}"/>
              </a:ext>
            </a:extLst>
          </p:cNvPr>
          <p:cNvSpPr txBox="1"/>
          <p:nvPr userDrawn="1"/>
        </p:nvSpPr>
        <p:spPr>
          <a:xfrm>
            <a:off x="376386" y="89628"/>
            <a:ext cx="9948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 dirty="0">
                <a:latin typeface="+mn-ea"/>
                <a:ea typeface="+mn-ea"/>
              </a:rPr>
              <a:t>Ⅰ. Title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8161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C1ED52-1095-44F4-AE46-FDB5D725A6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C1722E-D20B-4165-828F-86625A2EFB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38991688-D1D2-4FB6-8268-77631A0F0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6386" y="6467182"/>
            <a:ext cx="2743200" cy="365125"/>
          </a:xfrm>
          <a:prstGeom prst="rect">
            <a:avLst/>
          </a:prstGeom>
        </p:spPr>
        <p:txBody>
          <a:bodyPr/>
          <a:lstStyle/>
          <a:p>
            <a:fld id="{4F09E538-3FE1-493F-A2EB-97F56EA19A3E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8" name="바닥글 개체 틀 1">
            <a:extLst>
              <a:ext uri="{FF2B5EF4-FFF2-40B4-BE49-F238E27FC236}">
                <a16:creationId xmlns:a16="http://schemas.microsoft.com/office/drawing/2014/main" id="{D6171A05-093C-45A0-94AD-AF54824E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altLang="ko-KR" b="1" spc="300" dirty="0">
                <a:solidFill>
                  <a:srgbClr val="FF0000"/>
                </a:solidFill>
              </a:rPr>
              <a:t>CONFIDENTIAL</a:t>
            </a:r>
            <a:endParaRPr lang="ko-KR" altLang="en-US" b="1" spc="300" dirty="0">
              <a:solidFill>
                <a:srgbClr val="FF0000"/>
              </a:solidFill>
            </a:endParaRP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4820FC00-E977-4BD0-88AF-EB9172287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77047" y="6467182"/>
            <a:ext cx="2114676" cy="365125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39969CC-D558-4D24-9B30-4E9918538F2E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7BD645-A85A-4293-983D-72BC7B26975E}"/>
              </a:ext>
            </a:extLst>
          </p:cNvPr>
          <p:cNvSpPr txBox="1"/>
          <p:nvPr userDrawn="1"/>
        </p:nvSpPr>
        <p:spPr>
          <a:xfrm>
            <a:off x="376386" y="89628"/>
            <a:ext cx="9948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 dirty="0">
                <a:latin typeface="+mn-ea"/>
                <a:ea typeface="+mn-ea"/>
              </a:rPr>
              <a:t>Ⅰ. Title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544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BBC5D3-E036-4C5E-BB3B-59F6326A8C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6386" y="6467182"/>
            <a:ext cx="2743200" cy="365125"/>
          </a:xfrm>
          <a:prstGeom prst="rect">
            <a:avLst/>
          </a:prstGeom>
        </p:spPr>
        <p:txBody>
          <a:bodyPr/>
          <a:lstStyle/>
          <a:p>
            <a:fld id="{BC1156FC-B1CF-4AD4-8F58-C5B04ACE1642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C7427B35-DC79-44D2-BE27-D59B1CBBA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altLang="ko-KR" b="1" spc="300" dirty="0">
                <a:solidFill>
                  <a:srgbClr val="FF0000"/>
                </a:solidFill>
              </a:rPr>
              <a:t>CONFIDENTIAL</a:t>
            </a:r>
            <a:endParaRPr lang="ko-KR" altLang="en-US" b="1" spc="300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DB34C534-80BE-4A63-9FAD-AD69BEAA5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77047" y="6467182"/>
            <a:ext cx="2038567" cy="365125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39969CC-D558-4D24-9B30-4E9918538F2E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9" name="그림 134" descr="06-배경장식.png">
            <a:extLst>
              <a:ext uri="{FF2B5EF4-FFF2-40B4-BE49-F238E27FC236}">
                <a16:creationId xmlns:a16="http://schemas.microsoft.com/office/drawing/2014/main" id="{AD4B9D0F-33EC-4999-A7E9-3028681E6B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1586" y="2167811"/>
            <a:ext cx="12213013" cy="426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667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0753C5-27CB-432B-804F-5D56A93B5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86" y="25693"/>
            <a:ext cx="10515600" cy="587493"/>
          </a:xfrm>
        </p:spPr>
        <p:txBody>
          <a:bodyPr anchor="b">
            <a:normAutofit/>
          </a:bodyPr>
          <a:lstStyle>
            <a:lvl1pPr>
              <a:defRPr lang="ko-KR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F11CB7-837D-4F97-8BBF-D17D08246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043493"/>
            <a:ext cx="10515600" cy="504615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AE4EE132-95BE-44D5-8A89-CBEE5E46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6386" y="6467182"/>
            <a:ext cx="2743200" cy="365125"/>
          </a:xfrm>
          <a:prstGeom prst="rect">
            <a:avLst/>
          </a:prstGeom>
        </p:spPr>
        <p:txBody>
          <a:bodyPr/>
          <a:lstStyle/>
          <a:p>
            <a:fld id="{33E9F3CE-0893-4BD3-B2F8-4FE4BB1F8C23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9" name="바닥글 개체 틀 1">
            <a:extLst>
              <a:ext uri="{FF2B5EF4-FFF2-40B4-BE49-F238E27FC236}">
                <a16:creationId xmlns:a16="http://schemas.microsoft.com/office/drawing/2014/main" id="{67B99928-7863-4506-91E8-FB8A12BB6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altLang="ko-KR" b="1" spc="300" dirty="0">
                <a:solidFill>
                  <a:srgbClr val="FF0000"/>
                </a:solidFill>
              </a:rPr>
              <a:t>CONFIDENTIAL</a:t>
            </a:r>
            <a:endParaRPr lang="ko-KR" altLang="en-US" b="1" spc="300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57462751-422E-4440-9ED1-7B46BDC3B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77047" y="6467182"/>
            <a:ext cx="2114676" cy="365125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39969CC-D558-4D24-9B30-4E9918538F2E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964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951739-3BE0-4380-A2D2-683DCEC15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DC5FE3-E581-4BB3-876D-3FEA2B08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94BC36CB-3348-441C-9D27-17B46263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6386" y="6467182"/>
            <a:ext cx="2743200" cy="365125"/>
          </a:xfrm>
          <a:prstGeom prst="rect">
            <a:avLst/>
          </a:prstGeom>
        </p:spPr>
        <p:txBody>
          <a:bodyPr/>
          <a:lstStyle/>
          <a:p>
            <a:fld id="{E9559D5A-BB52-431A-8F57-388E7941E228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6866D7EA-CD38-4C33-A684-5843EA8C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altLang="ko-KR" b="1" spc="300" dirty="0">
                <a:solidFill>
                  <a:srgbClr val="FF0000"/>
                </a:solidFill>
              </a:rPr>
              <a:t>CONFIDENTIAL</a:t>
            </a:r>
            <a:endParaRPr lang="ko-KR" altLang="en-US" b="1" spc="300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6816D1C2-EA96-488D-BF69-41A89D450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77047" y="6467182"/>
            <a:ext cx="2114676" cy="365125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39969CC-D558-4D24-9B30-4E9918538F2E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09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27F365-BC09-4C42-85FF-B863AE026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6E61B7-A447-471F-AD85-3A8771570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DBDF57-F046-4897-825A-CD2918B5E4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BF4190-984E-42AE-AE42-5C2C964CA4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F6C6D858-B8E4-4F1C-A32C-11AEC8B440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6386" y="6467182"/>
            <a:ext cx="2743200" cy="365125"/>
          </a:xfrm>
          <a:prstGeom prst="rect">
            <a:avLst/>
          </a:prstGeom>
        </p:spPr>
        <p:txBody>
          <a:bodyPr/>
          <a:lstStyle/>
          <a:p>
            <a:fld id="{70DF5165-95E1-410C-90FF-46DF7CA42919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11" name="바닥글 개체 틀 1">
            <a:extLst>
              <a:ext uri="{FF2B5EF4-FFF2-40B4-BE49-F238E27FC236}">
                <a16:creationId xmlns:a16="http://schemas.microsoft.com/office/drawing/2014/main" id="{02BDB579-C6DE-48F9-844B-A92C4D16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altLang="ko-KR" b="1" spc="300" dirty="0">
                <a:solidFill>
                  <a:srgbClr val="FF0000"/>
                </a:solidFill>
              </a:rPr>
              <a:t>CONFIDENTIAL</a:t>
            </a:r>
            <a:endParaRPr lang="ko-KR" altLang="en-US" b="1" spc="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58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5FF62DB2-7C26-4A34-815A-46316262B1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6386" y="6467182"/>
            <a:ext cx="2743200" cy="365125"/>
          </a:xfrm>
          <a:prstGeom prst="rect">
            <a:avLst/>
          </a:prstGeom>
        </p:spPr>
        <p:txBody>
          <a:bodyPr/>
          <a:lstStyle/>
          <a:p>
            <a:fld id="{08B506B0-C358-49E3-A8FA-D82EFD69D6CF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24A95E54-DA07-4099-8924-383E90C70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altLang="ko-KR" b="1" spc="300" dirty="0">
                <a:solidFill>
                  <a:srgbClr val="FF0000"/>
                </a:solidFill>
              </a:rPr>
              <a:t>CONFIDENTIAL</a:t>
            </a:r>
            <a:endParaRPr lang="ko-KR" altLang="en-US" b="1" spc="300" dirty="0">
              <a:solidFill>
                <a:srgbClr val="FF0000"/>
              </a:solidFill>
            </a:endParaRP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A9D3EFC7-2C3A-40AB-A6B6-00A2B2481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77047" y="6467182"/>
            <a:ext cx="2114676" cy="365125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39969CC-D558-4D24-9B30-4E9918538F2E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13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4227F284-BFD2-4E54-ABFA-3F24F577BD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6386" y="6467182"/>
            <a:ext cx="2743200" cy="365125"/>
          </a:xfrm>
          <a:prstGeom prst="rect">
            <a:avLst/>
          </a:prstGeom>
        </p:spPr>
        <p:txBody>
          <a:bodyPr/>
          <a:lstStyle/>
          <a:p>
            <a:fld id="{9BFB8C2F-C2A7-4479-8233-F8D870D795B8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98D32F83-B4C7-4850-A96D-1AC46B6EC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altLang="ko-KR" b="1" spc="300" dirty="0">
                <a:solidFill>
                  <a:srgbClr val="FF0000"/>
                </a:solidFill>
              </a:rPr>
              <a:t>CONFIDENTIAL</a:t>
            </a:r>
            <a:endParaRPr lang="ko-KR" altLang="en-US" b="1" spc="300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2D5060BB-3B8B-4FB6-822C-BF1237588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77047" y="6467182"/>
            <a:ext cx="2114676" cy="365125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39969CC-D558-4D24-9B30-4E9918538F2E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8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8E3E6-43F2-47EE-981A-8A0A802C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13649F-8C49-4B97-AB77-0386C37C5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1787F9-BDD2-43D2-9ADC-EDD606325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C4D1AEC6-DEF7-4964-83EC-3DC76D8F53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6386" y="6467182"/>
            <a:ext cx="2743200" cy="365125"/>
          </a:xfrm>
          <a:prstGeom prst="rect">
            <a:avLst/>
          </a:prstGeom>
        </p:spPr>
        <p:txBody>
          <a:bodyPr/>
          <a:lstStyle/>
          <a:p>
            <a:fld id="{A5BBC774-1015-43F0-9760-8E6184F7B519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9" name="바닥글 개체 틀 1">
            <a:extLst>
              <a:ext uri="{FF2B5EF4-FFF2-40B4-BE49-F238E27FC236}">
                <a16:creationId xmlns:a16="http://schemas.microsoft.com/office/drawing/2014/main" id="{B9E9A886-ABA3-4619-927C-636AFF616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altLang="ko-KR" b="1" spc="300" dirty="0">
                <a:solidFill>
                  <a:srgbClr val="FF0000"/>
                </a:solidFill>
              </a:rPr>
              <a:t>CONFIDENTIAL</a:t>
            </a:r>
            <a:endParaRPr lang="ko-KR" altLang="en-US" b="1" spc="300" dirty="0">
              <a:solidFill>
                <a:srgbClr val="FF0000"/>
              </a:solidFill>
            </a:endParaRPr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88568FE6-7B9C-4404-9D6A-994146A18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77047" y="6467182"/>
            <a:ext cx="2114676" cy="365125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39969CC-D558-4D24-9B30-4E9918538F2E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4B47EF-43E3-4677-B497-1AE940719D91}"/>
              </a:ext>
            </a:extLst>
          </p:cNvPr>
          <p:cNvSpPr txBox="1"/>
          <p:nvPr userDrawn="1"/>
        </p:nvSpPr>
        <p:spPr>
          <a:xfrm>
            <a:off x="376386" y="89628"/>
            <a:ext cx="9948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 dirty="0">
                <a:latin typeface="+mn-ea"/>
                <a:ea typeface="+mn-ea"/>
              </a:rPr>
              <a:t>Ⅰ. Title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4905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A970C-06F7-4E43-9A40-341412A01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2F3ABF4-CEF7-4FDA-AB08-6392D5D0D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46C32C-9A8C-4492-8027-A564F392C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A4917B6B-868D-4701-9D13-ABCF26464E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6386" y="6467182"/>
            <a:ext cx="2743200" cy="365125"/>
          </a:xfrm>
          <a:prstGeom prst="rect">
            <a:avLst/>
          </a:prstGeom>
        </p:spPr>
        <p:txBody>
          <a:bodyPr/>
          <a:lstStyle/>
          <a:p>
            <a:fld id="{F6A9937F-F04A-4CE8-94CC-BBEABC20D262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9" name="바닥글 개체 틀 1">
            <a:extLst>
              <a:ext uri="{FF2B5EF4-FFF2-40B4-BE49-F238E27FC236}">
                <a16:creationId xmlns:a16="http://schemas.microsoft.com/office/drawing/2014/main" id="{6A60BAB2-F393-45F8-9703-76D9DDE47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altLang="ko-KR" b="1" spc="300" dirty="0">
                <a:solidFill>
                  <a:srgbClr val="FF0000"/>
                </a:solidFill>
              </a:rPr>
              <a:t>CONFIDENTIAL</a:t>
            </a:r>
            <a:endParaRPr lang="ko-KR" altLang="en-US" b="1" spc="300" dirty="0">
              <a:solidFill>
                <a:srgbClr val="FF0000"/>
              </a:solidFill>
            </a:endParaRPr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A3485548-C2B7-4BDE-9B62-0EBF6DB78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77047" y="6467182"/>
            <a:ext cx="2114676" cy="365125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39969CC-D558-4D24-9B30-4E9918538F2E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7ABEA2-46E8-4B05-8508-6CC629AF3772}"/>
              </a:ext>
            </a:extLst>
          </p:cNvPr>
          <p:cNvSpPr txBox="1"/>
          <p:nvPr userDrawn="1"/>
        </p:nvSpPr>
        <p:spPr>
          <a:xfrm>
            <a:off x="376386" y="89628"/>
            <a:ext cx="9948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 dirty="0">
                <a:latin typeface="+mn-ea"/>
                <a:ea typeface="+mn-ea"/>
              </a:rPr>
              <a:t>Ⅰ. Title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5473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58FFDE2-920C-402C-86EC-DFA0C07CA7F6}"/>
              </a:ext>
            </a:extLst>
          </p:cNvPr>
          <p:cNvSpPr/>
          <p:nvPr userDrawn="1"/>
        </p:nvSpPr>
        <p:spPr>
          <a:xfrm>
            <a:off x="0" y="6439474"/>
            <a:ext cx="12192000" cy="42271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1039C9-8212-4597-8FA4-8DF30DC8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209EA7-4D0A-462E-9F6E-91292D0BC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91EFB7-0AC6-4BF9-9D4E-FD2F9F6084B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044" y="166910"/>
            <a:ext cx="1186679" cy="31691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7571D5-7F87-4C5B-8392-8501475F41DB}"/>
              </a:ext>
            </a:extLst>
          </p:cNvPr>
          <p:cNvCxnSpPr>
            <a:cxnSpLocks/>
          </p:cNvCxnSpPr>
          <p:nvPr userDrawn="1"/>
        </p:nvCxnSpPr>
        <p:spPr>
          <a:xfrm>
            <a:off x="0" y="620713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날짜 개체 틀 3">
            <a:extLst>
              <a:ext uri="{FF2B5EF4-FFF2-40B4-BE49-F238E27FC236}">
                <a16:creationId xmlns:a16="http://schemas.microsoft.com/office/drawing/2014/main" id="{C9BBC821-9F9C-4F6A-950C-51C61A6A4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6386" y="646718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234A9C2-3704-4FB3-BA7C-0AC81ADB915E}" type="datetime1">
              <a:rPr lang="ko-KR" altLang="en-US" smtClean="0"/>
              <a:t>2023-05-10</a:t>
            </a:fld>
            <a:endParaRPr lang="ko-KR" altLang="en-US" dirty="0"/>
          </a:p>
        </p:txBody>
      </p:sp>
      <p:sp>
        <p:nvSpPr>
          <p:cNvPr id="14" name="바닥글 개체 틀 1">
            <a:extLst>
              <a:ext uri="{FF2B5EF4-FFF2-40B4-BE49-F238E27FC236}">
                <a16:creationId xmlns:a16="http://schemas.microsoft.com/office/drawing/2014/main" id="{61F5EEF3-F6F0-45A1-9615-D8FF190BD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altLang="ko-KR" b="1" spc="300" dirty="0">
                <a:solidFill>
                  <a:srgbClr val="FF0000"/>
                </a:solidFill>
              </a:rPr>
              <a:t>CONFIDENTIAL</a:t>
            </a:r>
            <a:endParaRPr lang="ko-KR" altLang="en-US" b="1" spc="300" dirty="0">
              <a:solidFill>
                <a:srgbClr val="FF0000"/>
              </a:solidFill>
            </a:endParaRP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295DF933-25D3-460C-B1D9-A02090069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77047" y="6467182"/>
            <a:ext cx="2114676" cy="365125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39969CC-D558-4D24-9B30-4E9918538F2E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515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farm.rnslab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://farm.rnslab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farm.rnslab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E8B1513-06EB-452C-AEB9-9D79F909AF12}"/>
              </a:ext>
            </a:extLst>
          </p:cNvPr>
          <p:cNvSpPr/>
          <p:nvPr/>
        </p:nvSpPr>
        <p:spPr>
          <a:xfrm>
            <a:off x="1507444" y="2578543"/>
            <a:ext cx="9177111" cy="16312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0" b="1" dirty="0" err="1">
                <a:solidFill>
                  <a:srgbClr val="054F97"/>
                </a:solidFill>
                <a:latin typeface="+mn-ea"/>
              </a:rPr>
              <a:t>스마트팜</a:t>
            </a:r>
            <a:r>
              <a:rPr lang="ko-KR" altLang="en-US" sz="7000" b="1" dirty="0">
                <a:solidFill>
                  <a:srgbClr val="054F97"/>
                </a:solidFill>
                <a:latin typeface="+mn-ea"/>
              </a:rPr>
              <a:t> </a:t>
            </a:r>
            <a:r>
              <a:rPr lang="en-US" altLang="ko-KR" sz="7000" b="1" dirty="0">
                <a:solidFill>
                  <a:srgbClr val="054F97"/>
                </a:solidFill>
                <a:latin typeface="+mj-lt"/>
              </a:rPr>
              <a:t>APP</a:t>
            </a:r>
            <a:br>
              <a:rPr lang="en-US" altLang="ko-KR" sz="7000" b="1" dirty="0">
                <a:solidFill>
                  <a:srgbClr val="054F97"/>
                </a:solidFill>
                <a:latin typeface="+mn-ea"/>
              </a:rPr>
            </a:br>
            <a:r>
              <a:rPr lang="ko-KR" altLang="en-US" sz="3000" b="1" dirty="0">
                <a:solidFill>
                  <a:srgbClr val="054F97"/>
                </a:solidFill>
                <a:latin typeface="+mn-ea"/>
              </a:rPr>
              <a:t>사용자 메뉴얼</a:t>
            </a:r>
            <a:endParaRPr lang="en-US" altLang="ko-KR" sz="3000" b="1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132136-F0DF-369D-8B11-1B36E6B04A40}"/>
              </a:ext>
            </a:extLst>
          </p:cNvPr>
          <p:cNvSpPr/>
          <p:nvPr/>
        </p:nvSpPr>
        <p:spPr>
          <a:xfrm>
            <a:off x="0" y="0"/>
            <a:ext cx="12192000" cy="1969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4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F86AF2ED-9336-5C0E-164B-DC2AB121E726}"/>
              </a:ext>
            </a:extLst>
          </p:cNvPr>
          <p:cNvGrpSpPr/>
          <p:nvPr/>
        </p:nvGrpSpPr>
        <p:grpSpPr>
          <a:xfrm>
            <a:off x="542925" y="1009650"/>
            <a:ext cx="2595716" cy="5460546"/>
            <a:chOff x="525041" y="947058"/>
            <a:chExt cx="3598657" cy="1402156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ABB8519-C60E-D5AF-6DB6-7CB0C4107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041" y="947058"/>
              <a:ext cx="2781688" cy="5422912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BA99137-0900-D0B9-3B45-3957A95CC0B9}"/>
                </a:ext>
              </a:extLst>
            </p:cNvPr>
            <p:cNvGrpSpPr/>
            <p:nvPr/>
          </p:nvGrpSpPr>
          <p:grpSpPr>
            <a:xfrm>
              <a:off x="751377" y="6279549"/>
              <a:ext cx="3372321" cy="8689078"/>
              <a:chOff x="3190639" y="947058"/>
              <a:chExt cx="3372321" cy="8689078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A420D8A-C79A-C2F6-A620-5774AF979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90639" y="947058"/>
                <a:ext cx="3372321" cy="544906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6463C25-8FAC-2F1F-1F54-58B10F7B6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1525" y="6235236"/>
                <a:ext cx="3277057" cy="3400900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49E82C2-6BE5-C067-EE3B-81C2F0555F4E}"/>
              </a:ext>
            </a:extLst>
          </p:cNvPr>
          <p:cNvSpPr txBox="1"/>
          <p:nvPr/>
        </p:nvSpPr>
        <p:spPr>
          <a:xfrm>
            <a:off x="246011" y="69278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 구조</a:t>
            </a:r>
          </a:p>
        </p:txBody>
      </p:sp>
    </p:spTree>
    <p:extLst>
      <p:ext uri="{BB962C8B-B14F-4D97-AF65-F5344CB8AC3E}">
        <p14:creationId xmlns:p14="http://schemas.microsoft.com/office/powerpoint/2010/main" val="2865153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A1A0168-A7E1-0034-787A-A8802FB4C9B7}"/>
              </a:ext>
            </a:extLst>
          </p:cNvPr>
          <p:cNvSpPr/>
          <p:nvPr/>
        </p:nvSpPr>
        <p:spPr>
          <a:xfrm>
            <a:off x="0" y="15131"/>
            <a:ext cx="2428704" cy="63094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500" b="1" dirty="0">
                <a:solidFill>
                  <a:srgbClr val="054F97"/>
                </a:solidFill>
                <a:latin typeface="+mn-ea"/>
              </a:rPr>
              <a:t>앱 설치</a:t>
            </a:r>
            <a:endParaRPr lang="en-US" altLang="ko-KR" sz="3500" b="1" dirty="0">
              <a:solidFill>
                <a:srgbClr val="054F97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7446C2-0872-949E-E735-F28745E7D9CC}"/>
              </a:ext>
            </a:extLst>
          </p:cNvPr>
          <p:cNvSpPr txBox="1"/>
          <p:nvPr/>
        </p:nvSpPr>
        <p:spPr>
          <a:xfrm>
            <a:off x="3762114" y="5576406"/>
            <a:ext cx="577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사이트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http://farm.rnslab.com</a:t>
            </a:r>
            <a:r>
              <a:rPr lang="ko-KR" altLang="en-US" dirty="0"/>
              <a:t>에 접속</a:t>
            </a:r>
            <a:endParaRPr lang="en-US" altLang="ko-KR" dirty="0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B619D22D-B177-45D5-0D87-A4850D4B6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82" y="970717"/>
            <a:ext cx="2126251" cy="3780000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5FFE8D73-E00B-00C2-D319-0842D3280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200" y="970717"/>
            <a:ext cx="2127600" cy="37824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858A19A-00D1-60D9-2CA1-972CF6BC8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367" y="970717"/>
            <a:ext cx="2126250" cy="378000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6541DECD-41BE-2ACB-D2D7-38A7ACBDE463}"/>
              </a:ext>
            </a:extLst>
          </p:cNvPr>
          <p:cNvGrpSpPr/>
          <p:nvPr/>
        </p:nvGrpSpPr>
        <p:grpSpPr>
          <a:xfrm>
            <a:off x="3369773" y="5129682"/>
            <a:ext cx="351878" cy="252421"/>
            <a:chOff x="545951" y="1656595"/>
            <a:chExt cx="351878" cy="25242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1D675C9-52DA-422E-2E52-98CFFD6BC6C8}"/>
                </a:ext>
              </a:extLst>
            </p:cNvPr>
            <p:cNvSpPr/>
            <p:nvPr/>
          </p:nvSpPr>
          <p:spPr>
            <a:xfrm>
              <a:off x="586414" y="1694867"/>
              <a:ext cx="237397" cy="175878"/>
            </a:xfrm>
            <a:prstGeom prst="ellipse">
              <a:avLst/>
            </a:prstGeom>
            <a:solidFill>
              <a:srgbClr val="054F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D0D5F1-E2F8-D288-7893-D9971E19AFD0}"/>
                </a:ext>
              </a:extLst>
            </p:cNvPr>
            <p:cNvSpPr txBox="1"/>
            <p:nvPr/>
          </p:nvSpPr>
          <p:spPr>
            <a:xfrm>
              <a:off x="545951" y="1656595"/>
              <a:ext cx="351878" cy="25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01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B7874D5-A8A4-1CFA-B731-8EDCB562E2FF}"/>
              </a:ext>
            </a:extLst>
          </p:cNvPr>
          <p:cNvGrpSpPr/>
          <p:nvPr/>
        </p:nvGrpSpPr>
        <p:grpSpPr>
          <a:xfrm>
            <a:off x="3369773" y="5634862"/>
            <a:ext cx="351878" cy="252421"/>
            <a:chOff x="545951" y="1656595"/>
            <a:chExt cx="351878" cy="252421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8DC532A-D2F8-0341-B4B1-07BD7434B260}"/>
                </a:ext>
              </a:extLst>
            </p:cNvPr>
            <p:cNvSpPr/>
            <p:nvPr/>
          </p:nvSpPr>
          <p:spPr>
            <a:xfrm>
              <a:off x="586414" y="1694867"/>
              <a:ext cx="237397" cy="175878"/>
            </a:xfrm>
            <a:prstGeom prst="ellipse">
              <a:avLst/>
            </a:prstGeom>
            <a:solidFill>
              <a:srgbClr val="054F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DAA687-202E-68EB-288C-F33504D788CE}"/>
                </a:ext>
              </a:extLst>
            </p:cNvPr>
            <p:cNvSpPr txBox="1"/>
            <p:nvPr/>
          </p:nvSpPr>
          <p:spPr>
            <a:xfrm>
              <a:off x="545951" y="1656595"/>
              <a:ext cx="351878" cy="25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02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A194FF4-B5CA-664A-BEB1-E06C5A8A75C8}"/>
              </a:ext>
            </a:extLst>
          </p:cNvPr>
          <p:cNvSpPr txBox="1"/>
          <p:nvPr/>
        </p:nvSpPr>
        <p:spPr>
          <a:xfrm>
            <a:off x="3767385" y="5071226"/>
            <a:ext cx="577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 브라우저 접속</a:t>
            </a:r>
            <a:endParaRPr lang="en-US" altLang="ko-KR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4BC2925-EFAE-9A9F-B7C5-C7846CF40CF2}"/>
              </a:ext>
            </a:extLst>
          </p:cNvPr>
          <p:cNvGrpSpPr/>
          <p:nvPr/>
        </p:nvGrpSpPr>
        <p:grpSpPr>
          <a:xfrm>
            <a:off x="3352995" y="6140042"/>
            <a:ext cx="351878" cy="252421"/>
            <a:chOff x="545951" y="1656595"/>
            <a:chExt cx="351878" cy="252421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9B61C02-0605-85E3-F94C-252589201C40}"/>
                </a:ext>
              </a:extLst>
            </p:cNvPr>
            <p:cNvSpPr/>
            <p:nvPr/>
          </p:nvSpPr>
          <p:spPr>
            <a:xfrm>
              <a:off x="586414" y="1694867"/>
              <a:ext cx="237397" cy="175878"/>
            </a:xfrm>
            <a:prstGeom prst="ellipse">
              <a:avLst/>
            </a:prstGeom>
            <a:solidFill>
              <a:srgbClr val="054F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C3EACFF-C03A-9119-226F-5253ED86CC51}"/>
                </a:ext>
              </a:extLst>
            </p:cNvPr>
            <p:cNvSpPr txBox="1"/>
            <p:nvPr/>
          </p:nvSpPr>
          <p:spPr>
            <a:xfrm>
              <a:off x="545951" y="1656595"/>
              <a:ext cx="351878" cy="25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03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AC20900-9CB6-A63D-E5A2-D77DAC9133E5}"/>
              </a:ext>
            </a:extLst>
          </p:cNvPr>
          <p:cNvSpPr txBox="1"/>
          <p:nvPr/>
        </p:nvSpPr>
        <p:spPr>
          <a:xfrm>
            <a:off x="3762114" y="6081586"/>
            <a:ext cx="577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우측 하단 메뉴 바 클릭</a:t>
            </a:r>
            <a:endParaRPr lang="en-US" altLang="ko-KR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B0C474-4C8A-E0BC-DCF4-76E517D2552F}"/>
              </a:ext>
            </a:extLst>
          </p:cNvPr>
          <p:cNvSpPr/>
          <p:nvPr/>
        </p:nvSpPr>
        <p:spPr>
          <a:xfrm>
            <a:off x="10332720" y="4450080"/>
            <a:ext cx="337897" cy="3006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3EF0E0E-2362-5BB6-AF63-728500A1FFD3}"/>
              </a:ext>
            </a:extLst>
          </p:cNvPr>
          <p:cNvSpPr/>
          <p:nvPr/>
        </p:nvSpPr>
        <p:spPr>
          <a:xfrm>
            <a:off x="5471160" y="1082162"/>
            <a:ext cx="822960" cy="3352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B1E1A5-B954-6B7B-99EA-9F23C02D132D}"/>
              </a:ext>
            </a:extLst>
          </p:cNvPr>
          <p:cNvSpPr/>
          <p:nvPr/>
        </p:nvSpPr>
        <p:spPr>
          <a:xfrm>
            <a:off x="1521381" y="1173691"/>
            <a:ext cx="2126251" cy="35770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51E31EE-F16C-A72B-D4E1-A8B2279CBDC1}"/>
              </a:ext>
            </a:extLst>
          </p:cNvPr>
          <p:cNvCxnSpPr>
            <a:cxnSpLocks/>
          </p:cNvCxnSpPr>
          <p:nvPr/>
        </p:nvCxnSpPr>
        <p:spPr>
          <a:xfrm flipH="1" flipV="1">
            <a:off x="10557625" y="4629390"/>
            <a:ext cx="225983" cy="242654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1FD6852-2678-D174-EC52-93766B464566}"/>
              </a:ext>
            </a:extLst>
          </p:cNvPr>
          <p:cNvSpPr/>
          <p:nvPr/>
        </p:nvSpPr>
        <p:spPr>
          <a:xfrm>
            <a:off x="4668288" y="129634"/>
            <a:ext cx="242870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solidFill>
                  <a:srgbClr val="054F97"/>
                </a:solidFill>
                <a:latin typeface="+mn-ea"/>
              </a:rPr>
              <a:t>안드로이드</a:t>
            </a:r>
            <a:endParaRPr lang="en-US" altLang="ko-KR" sz="2000" b="1" dirty="0">
              <a:solidFill>
                <a:srgbClr val="054F9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20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A1A0168-A7E1-0034-787A-A8802FB4C9B7}"/>
              </a:ext>
            </a:extLst>
          </p:cNvPr>
          <p:cNvSpPr/>
          <p:nvPr/>
        </p:nvSpPr>
        <p:spPr>
          <a:xfrm>
            <a:off x="0" y="15131"/>
            <a:ext cx="2428704" cy="63094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500" b="1" dirty="0">
                <a:solidFill>
                  <a:srgbClr val="054F97"/>
                </a:solidFill>
                <a:latin typeface="+mn-ea"/>
              </a:rPr>
              <a:t>앱 설치</a:t>
            </a:r>
            <a:endParaRPr lang="en-US" altLang="ko-KR" sz="3500" b="1" dirty="0">
              <a:solidFill>
                <a:srgbClr val="054F97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7446C2-0872-949E-E735-F28745E7D9CC}"/>
              </a:ext>
            </a:extLst>
          </p:cNvPr>
          <p:cNvSpPr txBox="1"/>
          <p:nvPr/>
        </p:nvSpPr>
        <p:spPr>
          <a:xfrm>
            <a:off x="3974750" y="5070637"/>
            <a:ext cx="577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페이지 추가 버튼 클릭</a:t>
            </a:r>
            <a:endParaRPr lang="en-US" altLang="ko-KR" dirty="0"/>
          </a:p>
        </p:txBody>
      </p:sp>
      <p:pic>
        <p:nvPicPr>
          <p:cNvPr id="3" name="그림 2" descr="달력이(가) 표시된 사진&#10;&#10;자동 생성된 설명">
            <a:extLst>
              <a:ext uri="{FF2B5EF4-FFF2-40B4-BE49-F238E27FC236}">
                <a16:creationId xmlns:a16="http://schemas.microsoft.com/office/drawing/2014/main" id="{23F63691-43BB-9D94-0656-205F646D3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598" y="1044836"/>
            <a:ext cx="2126250" cy="37800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579106B-3BB8-5991-CEDB-0C3FE5028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875" y="1044836"/>
            <a:ext cx="2126250" cy="3780000"/>
          </a:xfrm>
          <a:prstGeom prst="rect">
            <a:avLst/>
          </a:prstGeom>
        </p:spPr>
      </p:pic>
      <p:pic>
        <p:nvPicPr>
          <p:cNvPr id="8" name="그림 7" descr="텍스트, 전자제품이(가) 표시된 사진&#10;&#10;자동 생성된 설명">
            <a:extLst>
              <a:ext uri="{FF2B5EF4-FFF2-40B4-BE49-F238E27FC236}">
                <a16:creationId xmlns:a16="http://schemas.microsoft.com/office/drawing/2014/main" id="{FBA15DAC-58CB-93D5-3340-8F673E1A8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874" y="1044836"/>
            <a:ext cx="2126250" cy="3780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094C821-ABEB-BCC4-2674-16205C01F359}"/>
              </a:ext>
            </a:extLst>
          </p:cNvPr>
          <p:cNvGrpSpPr/>
          <p:nvPr/>
        </p:nvGrpSpPr>
        <p:grpSpPr>
          <a:xfrm>
            <a:off x="3582409" y="5129093"/>
            <a:ext cx="351878" cy="252421"/>
            <a:chOff x="545951" y="1656595"/>
            <a:chExt cx="351878" cy="252421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A1CB282-6F42-7991-6909-10FEE15D176D}"/>
                </a:ext>
              </a:extLst>
            </p:cNvPr>
            <p:cNvSpPr/>
            <p:nvPr/>
          </p:nvSpPr>
          <p:spPr>
            <a:xfrm>
              <a:off x="586414" y="1694867"/>
              <a:ext cx="237397" cy="175878"/>
            </a:xfrm>
            <a:prstGeom prst="ellipse">
              <a:avLst/>
            </a:prstGeom>
            <a:solidFill>
              <a:srgbClr val="054F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FA2C8F-9190-F7EE-562F-7995099CC859}"/>
                </a:ext>
              </a:extLst>
            </p:cNvPr>
            <p:cNvSpPr txBox="1"/>
            <p:nvPr/>
          </p:nvSpPr>
          <p:spPr>
            <a:xfrm>
              <a:off x="545951" y="1656595"/>
              <a:ext cx="351878" cy="25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04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82A7F02-9770-5DBC-374E-BEF53DA7631D}"/>
              </a:ext>
            </a:extLst>
          </p:cNvPr>
          <p:cNvGrpSpPr/>
          <p:nvPr/>
        </p:nvGrpSpPr>
        <p:grpSpPr>
          <a:xfrm>
            <a:off x="3582409" y="5559560"/>
            <a:ext cx="351878" cy="252421"/>
            <a:chOff x="545951" y="1656595"/>
            <a:chExt cx="351878" cy="252421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7CC6865-A7C0-2C72-AADB-7749E13CFFDA}"/>
                </a:ext>
              </a:extLst>
            </p:cNvPr>
            <p:cNvSpPr/>
            <p:nvPr/>
          </p:nvSpPr>
          <p:spPr>
            <a:xfrm>
              <a:off x="586414" y="1694867"/>
              <a:ext cx="237397" cy="175878"/>
            </a:xfrm>
            <a:prstGeom prst="ellipse">
              <a:avLst/>
            </a:prstGeom>
            <a:solidFill>
              <a:srgbClr val="054F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6C4D01-126A-EC9B-09B2-A48E1CE9B00A}"/>
                </a:ext>
              </a:extLst>
            </p:cNvPr>
            <p:cNvSpPr txBox="1"/>
            <p:nvPr/>
          </p:nvSpPr>
          <p:spPr>
            <a:xfrm>
              <a:off x="545951" y="1656595"/>
              <a:ext cx="351878" cy="25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05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B4353E8-ED60-1611-1D50-51738D092FB4}"/>
              </a:ext>
            </a:extLst>
          </p:cNvPr>
          <p:cNvGrpSpPr/>
          <p:nvPr/>
        </p:nvGrpSpPr>
        <p:grpSpPr>
          <a:xfrm>
            <a:off x="3582409" y="5990027"/>
            <a:ext cx="351878" cy="246221"/>
            <a:chOff x="545951" y="1656595"/>
            <a:chExt cx="351878" cy="246221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5752097-52AB-DA7A-7055-55EC40952610}"/>
                </a:ext>
              </a:extLst>
            </p:cNvPr>
            <p:cNvSpPr/>
            <p:nvPr/>
          </p:nvSpPr>
          <p:spPr>
            <a:xfrm>
              <a:off x="586414" y="1694867"/>
              <a:ext cx="237397" cy="175878"/>
            </a:xfrm>
            <a:prstGeom prst="ellipse">
              <a:avLst/>
            </a:prstGeom>
            <a:solidFill>
              <a:srgbClr val="054F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3FEA55-35B1-05FF-549E-F644412B0B82}"/>
                </a:ext>
              </a:extLst>
            </p:cNvPr>
            <p:cNvSpPr txBox="1"/>
            <p:nvPr/>
          </p:nvSpPr>
          <p:spPr>
            <a:xfrm>
              <a:off x="545951" y="1656595"/>
              <a:ext cx="3518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2ACDF8-0DAB-7798-9688-F92EC1D4CE04}"/>
              </a:ext>
            </a:extLst>
          </p:cNvPr>
          <p:cNvSpPr/>
          <p:nvPr/>
        </p:nvSpPr>
        <p:spPr>
          <a:xfrm>
            <a:off x="3225600" y="2755900"/>
            <a:ext cx="416122" cy="401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C70916-F01F-6903-D5B6-AA1469FAB78B}"/>
              </a:ext>
            </a:extLst>
          </p:cNvPr>
          <p:cNvSpPr txBox="1"/>
          <p:nvPr/>
        </p:nvSpPr>
        <p:spPr>
          <a:xfrm>
            <a:off x="3974750" y="5501104"/>
            <a:ext cx="577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홈 화면 클릭</a:t>
            </a:r>
            <a:endParaRPr lang="en-US" altLang="ko-KR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0A8009F-34DA-7628-6E0D-0B2648A079CF}"/>
              </a:ext>
            </a:extLst>
          </p:cNvPr>
          <p:cNvSpPr/>
          <p:nvPr/>
        </p:nvSpPr>
        <p:spPr>
          <a:xfrm>
            <a:off x="5156835" y="3723310"/>
            <a:ext cx="501015" cy="277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D6B5DC-7D20-8742-EC89-893B4B71D2C0}"/>
              </a:ext>
            </a:extLst>
          </p:cNvPr>
          <p:cNvSpPr txBox="1"/>
          <p:nvPr/>
        </p:nvSpPr>
        <p:spPr>
          <a:xfrm>
            <a:off x="3974750" y="5931571"/>
            <a:ext cx="577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홈 화면에서 바로가기 클릭 앱 접속 성공</a:t>
            </a:r>
            <a:endParaRPr lang="en-US" altLang="ko-KR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DEE24D9-7665-8378-F616-AE04F778C3DE}"/>
              </a:ext>
            </a:extLst>
          </p:cNvPr>
          <p:cNvSpPr/>
          <p:nvPr/>
        </p:nvSpPr>
        <p:spPr>
          <a:xfrm>
            <a:off x="8483600" y="1955800"/>
            <a:ext cx="476250" cy="5333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4B6F079-0C15-3138-8DEB-0D93B5C3D8F7}"/>
              </a:ext>
            </a:extLst>
          </p:cNvPr>
          <p:cNvSpPr/>
          <p:nvPr/>
        </p:nvSpPr>
        <p:spPr>
          <a:xfrm>
            <a:off x="4668288" y="129634"/>
            <a:ext cx="242870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solidFill>
                  <a:srgbClr val="054F97"/>
                </a:solidFill>
                <a:latin typeface="+mn-ea"/>
              </a:rPr>
              <a:t>안드로이드</a:t>
            </a:r>
            <a:endParaRPr lang="en-US" altLang="ko-KR" sz="2000" b="1" dirty="0">
              <a:solidFill>
                <a:srgbClr val="054F9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3422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A1A0168-A7E1-0034-787A-A8802FB4C9B7}"/>
              </a:ext>
            </a:extLst>
          </p:cNvPr>
          <p:cNvSpPr/>
          <p:nvPr/>
        </p:nvSpPr>
        <p:spPr>
          <a:xfrm>
            <a:off x="0" y="15131"/>
            <a:ext cx="2428704" cy="63094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500" b="1" dirty="0">
                <a:solidFill>
                  <a:srgbClr val="054F97"/>
                </a:solidFill>
                <a:latin typeface="+mn-ea"/>
              </a:rPr>
              <a:t>앱 설치</a:t>
            </a:r>
            <a:endParaRPr lang="en-US" altLang="ko-KR" sz="3500" b="1" dirty="0">
              <a:solidFill>
                <a:srgbClr val="054F97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4B6F079-0C15-3138-8DEB-0D93B5C3D8F7}"/>
              </a:ext>
            </a:extLst>
          </p:cNvPr>
          <p:cNvSpPr/>
          <p:nvPr/>
        </p:nvSpPr>
        <p:spPr>
          <a:xfrm>
            <a:off x="4668288" y="129634"/>
            <a:ext cx="242870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 err="1">
                <a:solidFill>
                  <a:srgbClr val="054F97"/>
                </a:solidFill>
                <a:latin typeface="+mn-ea"/>
              </a:rPr>
              <a:t>ios</a:t>
            </a:r>
            <a:endParaRPr lang="en-US" altLang="ko-KR" sz="2000" b="1" dirty="0">
              <a:solidFill>
                <a:srgbClr val="054F97"/>
              </a:solidFill>
              <a:latin typeface="+mn-ea"/>
            </a:endParaRPr>
          </a:p>
        </p:txBody>
      </p:sp>
      <p:pic>
        <p:nvPicPr>
          <p:cNvPr id="4" name="그림 3" descr="텍스트, 전자제품, 키보드이(가) 표시된 사진&#10;&#10;자동 생성된 설명">
            <a:extLst>
              <a:ext uri="{FF2B5EF4-FFF2-40B4-BE49-F238E27FC236}">
                <a16:creationId xmlns:a16="http://schemas.microsoft.com/office/drawing/2014/main" id="{46498A52-6135-E0C8-AEAF-85E33171C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4" y="1044836"/>
            <a:ext cx="1746682" cy="3780000"/>
          </a:xfrm>
          <a:prstGeom prst="rect">
            <a:avLst/>
          </a:prstGeom>
        </p:spPr>
      </p:pic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9F3F35B7-2BFB-8C0B-F158-3036CC99E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84" y="1044836"/>
            <a:ext cx="1746682" cy="3780000"/>
          </a:xfrm>
          <a:prstGeom prst="rect">
            <a:avLst/>
          </a:prstGeom>
        </p:spPr>
      </p:pic>
      <p:pic>
        <p:nvPicPr>
          <p:cNvPr id="19" name="그림 18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2238AFE9-5D2E-636A-945F-B93D06A69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084" y="1044836"/>
            <a:ext cx="1746682" cy="3780000"/>
          </a:xfrm>
          <a:prstGeom prst="rect">
            <a:avLst/>
          </a:prstGeom>
        </p:spPr>
      </p:pic>
      <p:pic>
        <p:nvPicPr>
          <p:cNvPr id="23" name="그림 22" descr="텍스트, 블랙, 전자제품, 키보드이(가) 표시된 사진&#10;&#10;자동 생성된 설명">
            <a:extLst>
              <a:ext uri="{FF2B5EF4-FFF2-40B4-BE49-F238E27FC236}">
                <a16:creationId xmlns:a16="http://schemas.microsoft.com/office/drawing/2014/main" id="{FC234047-C1D3-F185-7C75-5C3898B355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84" y="1044836"/>
            <a:ext cx="1746682" cy="37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10D82C1-DBCB-A7F5-6525-E3DE4F82A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684" y="1049897"/>
            <a:ext cx="1746682" cy="3780000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87ABFD37-02ED-4189-E0B0-D031F2C5F958}"/>
              </a:ext>
            </a:extLst>
          </p:cNvPr>
          <p:cNvGrpSpPr/>
          <p:nvPr/>
        </p:nvGrpSpPr>
        <p:grpSpPr>
          <a:xfrm>
            <a:off x="1613544" y="5097388"/>
            <a:ext cx="351878" cy="252421"/>
            <a:chOff x="545951" y="1656595"/>
            <a:chExt cx="351878" cy="252421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3BCC8A8-2C64-1EF5-418F-69B4F9C61B4D}"/>
                </a:ext>
              </a:extLst>
            </p:cNvPr>
            <p:cNvSpPr/>
            <p:nvPr/>
          </p:nvSpPr>
          <p:spPr>
            <a:xfrm>
              <a:off x="586414" y="1694867"/>
              <a:ext cx="237397" cy="175878"/>
            </a:xfrm>
            <a:prstGeom prst="ellipse">
              <a:avLst/>
            </a:prstGeom>
            <a:solidFill>
              <a:srgbClr val="054F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C4A1EE-49C5-3DD8-5DA0-65446CC5029C}"/>
                </a:ext>
              </a:extLst>
            </p:cNvPr>
            <p:cNvSpPr txBox="1"/>
            <p:nvPr/>
          </p:nvSpPr>
          <p:spPr>
            <a:xfrm>
              <a:off x="545951" y="1656595"/>
              <a:ext cx="351878" cy="25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01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3E91FA7-E95F-C993-2246-F820DEFA8CA1}"/>
              </a:ext>
            </a:extLst>
          </p:cNvPr>
          <p:cNvGrpSpPr/>
          <p:nvPr/>
        </p:nvGrpSpPr>
        <p:grpSpPr>
          <a:xfrm>
            <a:off x="1613544" y="5560743"/>
            <a:ext cx="351878" cy="252421"/>
            <a:chOff x="545951" y="1656595"/>
            <a:chExt cx="351878" cy="25242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CD0B907-8A57-D398-89F5-4D77A4176558}"/>
                </a:ext>
              </a:extLst>
            </p:cNvPr>
            <p:cNvSpPr/>
            <p:nvPr/>
          </p:nvSpPr>
          <p:spPr>
            <a:xfrm>
              <a:off x="586414" y="1694867"/>
              <a:ext cx="237397" cy="175878"/>
            </a:xfrm>
            <a:prstGeom prst="ellipse">
              <a:avLst/>
            </a:prstGeom>
            <a:solidFill>
              <a:srgbClr val="054F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E5221B-8CD3-09D9-AEB3-DD39F7AE1A1C}"/>
                </a:ext>
              </a:extLst>
            </p:cNvPr>
            <p:cNvSpPr txBox="1"/>
            <p:nvPr/>
          </p:nvSpPr>
          <p:spPr>
            <a:xfrm>
              <a:off x="545951" y="1656595"/>
              <a:ext cx="351878" cy="25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02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065FE66-B3BA-25FB-227E-F6722416B415}"/>
              </a:ext>
            </a:extLst>
          </p:cNvPr>
          <p:cNvGrpSpPr/>
          <p:nvPr/>
        </p:nvGrpSpPr>
        <p:grpSpPr>
          <a:xfrm>
            <a:off x="1613544" y="6024098"/>
            <a:ext cx="351878" cy="252421"/>
            <a:chOff x="545951" y="1656595"/>
            <a:chExt cx="351878" cy="252421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7ED6D76-C2EC-3482-CF12-BB944EF7A21A}"/>
                </a:ext>
              </a:extLst>
            </p:cNvPr>
            <p:cNvSpPr/>
            <p:nvPr/>
          </p:nvSpPr>
          <p:spPr>
            <a:xfrm>
              <a:off x="586414" y="1694867"/>
              <a:ext cx="237397" cy="175878"/>
            </a:xfrm>
            <a:prstGeom prst="ellipse">
              <a:avLst/>
            </a:prstGeom>
            <a:solidFill>
              <a:srgbClr val="054F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B7939-1D9F-DCF6-1C91-1D75D48E9786}"/>
                </a:ext>
              </a:extLst>
            </p:cNvPr>
            <p:cNvSpPr txBox="1"/>
            <p:nvPr/>
          </p:nvSpPr>
          <p:spPr>
            <a:xfrm>
              <a:off x="545951" y="1656595"/>
              <a:ext cx="351878" cy="25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03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827EA81-23B8-FB2A-ED2B-77BD707C73F9}"/>
              </a:ext>
            </a:extLst>
          </p:cNvPr>
          <p:cNvGrpSpPr/>
          <p:nvPr/>
        </p:nvGrpSpPr>
        <p:grpSpPr>
          <a:xfrm>
            <a:off x="6501694" y="5059117"/>
            <a:ext cx="351878" cy="252421"/>
            <a:chOff x="545951" y="1656595"/>
            <a:chExt cx="351878" cy="25242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ED6F2B48-E1A5-1A8C-DE08-748C2D8FFE3D}"/>
                </a:ext>
              </a:extLst>
            </p:cNvPr>
            <p:cNvSpPr/>
            <p:nvPr/>
          </p:nvSpPr>
          <p:spPr>
            <a:xfrm>
              <a:off x="586414" y="1694867"/>
              <a:ext cx="237397" cy="175878"/>
            </a:xfrm>
            <a:prstGeom prst="ellipse">
              <a:avLst/>
            </a:prstGeom>
            <a:solidFill>
              <a:srgbClr val="054F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2245041-0494-2399-2BEC-D6AFD66C07DB}"/>
                </a:ext>
              </a:extLst>
            </p:cNvPr>
            <p:cNvSpPr txBox="1"/>
            <p:nvPr/>
          </p:nvSpPr>
          <p:spPr>
            <a:xfrm>
              <a:off x="545951" y="1656595"/>
              <a:ext cx="351878" cy="25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04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E046885-F9D9-4817-CF71-18B93D962CC1}"/>
              </a:ext>
            </a:extLst>
          </p:cNvPr>
          <p:cNvGrpSpPr/>
          <p:nvPr/>
        </p:nvGrpSpPr>
        <p:grpSpPr>
          <a:xfrm>
            <a:off x="6501694" y="5560742"/>
            <a:ext cx="351878" cy="252421"/>
            <a:chOff x="545951" y="1656595"/>
            <a:chExt cx="351878" cy="25242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A18C410-EDE4-0CE9-FA0D-C833C9F60E66}"/>
                </a:ext>
              </a:extLst>
            </p:cNvPr>
            <p:cNvSpPr/>
            <p:nvPr/>
          </p:nvSpPr>
          <p:spPr>
            <a:xfrm>
              <a:off x="586414" y="1694867"/>
              <a:ext cx="237397" cy="175878"/>
            </a:xfrm>
            <a:prstGeom prst="ellipse">
              <a:avLst/>
            </a:prstGeom>
            <a:solidFill>
              <a:srgbClr val="054F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071FFF4-C60A-252F-87BA-75600BEB35E3}"/>
                </a:ext>
              </a:extLst>
            </p:cNvPr>
            <p:cNvSpPr txBox="1"/>
            <p:nvPr/>
          </p:nvSpPr>
          <p:spPr>
            <a:xfrm>
              <a:off x="545951" y="1656595"/>
              <a:ext cx="351878" cy="25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05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AA64539-CC23-121C-0839-884769C2E144}"/>
              </a:ext>
            </a:extLst>
          </p:cNvPr>
          <p:cNvSpPr txBox="1"/>
          <p:nvPr/>
        </p:nvSpPr>
        <p:spPr>
          <a:xfrm>
            <a:off x="1989140" y="5041724"/>
            <a:ext cx="230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 브라우저 접속</a:t>
            </a:r>
            <a:endParaRPr lang="en-US" altLang="ko-K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7EEC5E-C699-C839-ABFF-854111B07052}"/>
              </a:ext>
            </a:extLst>
          </p:cNvPr>
          <p:cNvSpPr txBox="1"/>
          <p:nvPr/>
        </p:nvSpPr>
        <p:spPr>
          <a:xfrm>
            <a:off x="2005886" y="5519044"/>
            <a:ext cx="418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사이트 </a:t>
            </a:r>
            <a:r>
              <a:rPr lang="en-US" altLang="ko-KR" dirty="0"/>
              <a:t>: </a:t>
            </a:r>
            <a:r>
              <a:rPr lang="en-US" altLang="ko-KR" dirty="0">
                <a:hlinkClick r:id="rId7"/>
              </a:rPr>
              <a:t>http://farm.rnslab.com</a:t>
            </a:r>
            <a:r>
              <a:rPr lang="ko-KR" altLang="en-US" dirty="0"/>
              <a:t>에 접속</a:t>
            </a:r>
            <a:endParaRPr lang="en-US" altLang="ko-K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6AE880D-D82B-E37C-73D6-EEA56EA297C3}"/>
              </a:ext>
            </a:extLst>
          </p:cNvPr>
          <p:cNvSpPr txBox="1"/>
          <p:nvPr/>
        </p:nvSpPr>
        <p:spPr>
          <a:xfrm>
            <a:off x="2005885" y="5965642"/>
            <a:ext cx="577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하단 중앙 공유 바 클릭</a:t>
            </a:r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CB7575-B97B-0B58-0822-4A0F2C75E904}"/>
              </a:ext>
            </a:extLst>
          </p:cNvPr>
          <p:cNvSpPr txBox="1"/>
          <p:nvPr/>
        </p:nvSpPr>
        <p:spPr>
          <a:xfrm>
            <a:off x="6890574" y="5000661"/>
            <a:ext cx="577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홈 화면에 추가 클릭</a:t>
            </a:r>
            <a:endParaRPr lang="en-US" altLang="ko-K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FD2B8B-F0CC-8C20-C075-7A2CB89E20CB}"/>
              </a:ext>
            </a:extLst>
          </p:cNvPr>
          <p:cNvSpPr txBox="1"/>
          <p:nvPr/>
        </p:nvSpPr>
        <p:spPr>
          <a:xfrm>
            <a:off x="6890573" y="5519044"/>
            <a:ext cx="577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변경 후 추가 클릭 </a:t>
            </a:r>
            <a:endParaRPr lang="en-US" altLang="ko-KR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B85F700-20F5-ECC7-793F-26A9442F1CDD}"/>
              </a:ext>
            </a:extLst>
          </p:cNvPr>
          <p:cNvGrpSpPr/>
          <p:nvPr/>
        </p:nvGrpSpPr>
        <p:grpSpPr>
          <a:xfrm>
            <a:off x="6501694" y="6019182"/>
            <a:ext cx="351878" cy="252421"/>
            <a:chOff x="545951" y="1656595"/>
            <a:chExt cx="351878" cy="252421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DDA4B-8EF9-4DAD-89C8-36D93D3A2150}"/>
                </a:ext>
              </a:extLst>
            </p:cNvPr>
            <p:cNvSpPr/>
            <p:nvPr/>
          </p:nvSpPr>
          <p:spPr>
            <a:xfrm>
              <a:off x="586414" y="1694867"/>
              <a:ext cx="237397" cy="175878"/>
            </a:xfrm>
            <a:prstGeom prst="ellipse">
              <a:avLst/>
            </a:prstGeom>
            <a:solidFill>
              <a:srgbClr val="054F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027827-25EE-19E9-5595-41410C1CEA58}"/>
                </a:ext>
              </a:extLst>
            </p:cNvPr>
            <p:cNvSpPr txBox="1"/>
            <p:nvPr/>
          </p:nvSpPr>
          <p:spPr>
            <a:xfrm>
              <a:off x="545951" y="1656595"/>
              <a:ext cx="351878" cy="25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06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CE375DD-5228-E171-9E14-52766AA3F305}"/>
              </a:ext>
            </a:extLst>
          </p:cNvPr>
          <p:cNvSpPr txBox="1"/>
          <p:nvPr/>
        </p:nvSpPr>
        <p:spPr>
          <a:xfrm>
            <a:off x="6890573" y="5965642"/>
            <a:ext cx="577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홈 화면에서 바로가기 클릭 앱 접속 성공</a:t>
            </a:r>
            <a:endParaRPr lang="en-US" altLang="ko-KR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441909-6274-57AA-184D-F140B02467A0}"/>
              </a:ext>
            </a:extLst>
          </p:cNvPr>
          <p:cNvSpPr/>
          <p:nvPr/>
        </p:nvSpPr>
        <p:spPr>
          <a:xfrm>
            <a:off x="665864" y="3261360"/>
            <a:ext cx="1645535" cy="2755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0532E13-6BC5-D052-3A51-C159CA49FEEE}"/>
              </a:ext>
            </a:extLst>
          </p:cNvPr>
          <p:cNvSpPr/>
          <p:nvPr/>
        </p:nvSpPr>
        <p:spPr>
          <a:xfrm>
            <a:off x="3611635" y="4477271"/>
            <a:ext cx="193981" cy="2173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E7FED85-99B4-2531-F8AF-97E5D45AF581}"/>
              </a:ext>
            </a:extLst>
          </p:cNvPr>
          <p:cNvSpPr/>
          <p:nvPr/>
        </p:nvSpPr>
        <p:spPr>
          <a:xfrm>
            <a:off x="5162550" y="3429000"/>
            <a:ext cx="565150" cy="1377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E5779A4-B81D-2C6D-8B56-7116340DAC4D}"/>
              </a:ext>
            </a:extLst>
          </p:cNvPr>
          <p:cNvSpPr/>
          <p:nvPr/>
        </p:nvSpPr>
        <p:spPr>
          <a:xfrm>
            <a:off x="7602124" y="1727200"/>
            <a:ext cx="621125" cy="1651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1792E8A-74A9-D58B-B3D0-884997EFA844}"/>
              </a:ext>
            </a:extLst>
          </p:cNvPr>
          <p:cNvSpPr/>
          <p:nvPr/>
        </p:nvSpPr>
        <p:spPr>
          <a:xfrm>
            <a:off x="8774906" y="1322907"/>
            <a:ext cx="211932" cy="1844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24EF68-546A-EC9D-E475-7D2468814E53}"/>
              </a:ext>
            </a:extLst>
          </p:cNvPr>
          <p:cNvSpPr/>
          <p:nvPr/>
        </p:nvSpPr>
        <p:spPr>
          <a:xfrm>
            <a:off x="9553575" y="1322907"/>
            <a:ext cx="438723" cy="4709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243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2B7C33-B713-B650-E529-DB8DD8F12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935" y="1025433"/>
            <a:ext cx="2548326" cy="5075564"/>
          </a:xfrm>
          <a:prstGeom prst="rect">
            <a:avLst/>
          </a:prstGeom>
        </p:spPr>
      </p:pic>
      <p:pic>
        <p:nvPicPr>
          <p:cNvPr id="9" name="Picture 2" descr="핸드폰 스마트 폰 휴대 전화 실물 크기의 - Pixabay의 무료 이미지">
            <a:extLst>
              <a:ext uri="{FF2B5EF4-FFF2-40B4-BE49-F238E27FC236}">
                <a16:creationId xmlns:a16="http://schemas.microsoft.com/office/drawing/2014/main" id="{C42DA193-0623-8160-C5D4-291C7FBA0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70" y="757003"/>
            <a:ext cx="3877256" cy="563496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A1A0168-A7E1-0034-787A-A8802FB4C9B7}"/>
              </a:ext>
            </a:extLst>
          </p:cNvPr>
          <p:cNvSpPr/>
          <p:nvPr/>
        </p:nvSpPr>
        <p:spPr>
          <a:xfrm>
            <a:off x="5076572" y="1394083"/>
            <a:ext cx="2428704" cy="63094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500" b="1" dirty="0">
                <a:solidFill>
                  <a:srgbClr val="054F97"/>
                </a:solidFill>
                <a:latin typeface="+mn-ea"/>
              </a:rPr>
              <a:t>앱 로그인</a:t>
            </a:r>
            <a:endParaRPr lang="en-US" altLang="ko-KR" sz="3500" b="1" dirty="0">
              <a:solidFill>
                <a:srgbClr val="054F97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7446C2-0872-949E-E735-F28745E7D9CC}"/>
              </a:ext>
            </a:extLst>
          </p:cNvPr>
          <p:cNvSpPr txBox="1"/>
          <p:nvPr/>
        </p:nvSpPr>
        <p:spPr>
          <a:xfrm>
            <a:off x="5291231" y="2056359"/>
            <a:ext cx="5771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사이트 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http://farm.rnslab.com</a:t>
            </a:r>
            <a:r>
              <a:rPr lang="ko-KR" altLang="en-US" dirty="0"/>
              <a:t>에 접속 후</a:t>
            </a:r>
            <a:endParaRPr lang="en-US" altLang="ko-KR" dirty="0"/>
          </a:p>
          <a:p>
            <a:r>
              <a:rPr lang="ko-KR" altLang="en-US" dirty="0"/>
              <a:t>아이디와 비밀번호를 입력하여 로그인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283A33-B521-5150-B6FC-F8E6249F44B3}"/>
              </a:ext>
            </a:extLst>
          </p:cNvPr>
          <p:cNvSpPr txBox="1"/>
          <p:nvPr/>
        </p:nvSpPr>
        <p:spPr>
          <a:xfrm>
            <a:off x="5291230" y="3118830"/>
            <a:ext cx="47821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로그인시</a:t>
            </a:r>
            <a:r>
              <a:rPr lang="ko-KR" altLang="en-US" sz="2000" b="1" dirty="0"/>
              <a:t> 참조사항</a:t>
            </a:r>
            <a:r>
              <a:rPr lang="en-US" altLang="ko-KR" sz="2000" b="1" dirty="0"/>
              <a:t>:</a:t>
            </a:r>
          </a:p>
          <a:p>
            <a:r>
              <a:rPr lang="ko-KR" altLang="en-US" sz="2000" b="1" dirty="0"/>
              <a:t>아이디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초기 아이디</a:t>
            </a:r>
            <a:endParaRPr lang="en-US" altLang="ko-KR" sz="2000" b="1" dirty="0"/>
          </a:p>
          <a:p>
            <a:r>
              <a:rPr lang="ko-KR" altLang="en-US" sz="2000" b="1" dirty="0"/>
              <a:t>비밀번호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초기 비밀번호 </a:t>
            </a:r>
            <a:r>
              <a:rPr lang="en-US" altLang="ko-KR" sz="2000" b="1" dirty="0"/>
              <a:t>123456 </a:t>
            </a:r>
            <a:r>
              <a:rPr lang="ko-KR" altLang="en-US" sz="2000" b="1" dirty="0"/>
              <a:t>입력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※ </a:t>
            </a:r>
            <a:r>
              <a:rPr lang="ko-KR" altLang="en-US" sz="2000" b="1" dirty="0"/>
              <a:t>문의 </a:t>
            </a:r>
            <a:r>
              <a:rPr lang="en-US" altLang="ko-KR" sz="2000" b="1" dirty="0"/>
              <a:t>: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3144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A1A0168-A7E1-0034-787A-A8802FB4C9B7}"/>
              </a:ext>
            </a:extLst>
          </p:cNvPr>
          <p:cNvSpPr/>
          <p:nvPr/>
        </p:nvSpPr>
        <p:spPr>
          <a:xfrm>
            <a:off x="5076572" y="1485523"/>
            <a:ext cx="2746628" cy="63094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500" b="1" dirty="0">
                <a:solidFill>
                  <a:srgbClr val="054F97"/>
                </a:solidFill>
                <a:latin typeface="+mn-ea"/>
              </a:rPr>
              <a:t>프로필 선택</a:t>
            </a:r>
            <a:endParaRPr lang="en-US" altLang="ko-KR" sz="3500" b="1" dirty="0">
              <a:solidFill>
                <a:srgbClr val="054F97"/>
              </a:solidFill>
              <a:latin typeface="+mn-ea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AEF48AA-0ADE-E653-0135-1E778350BB8A}"/>
              </a:ext>
            </a:extLst>
          </p:cNvPr>
          <p:cNvGrpSpPr/>
          <p:nvPr/>
        </p:nvGrpSpPr>
        <p:grpSpPr>
          <a:xfrm>
            <a:off x="1432574" y="1111000"/>
            <a:ext cx="2638571" cy="4963888"/>
            <a:chOff x="1430393" y="764180"/>
            <a:chExt cx="2625988" cy="551407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CA233F3-E89A-DCFA-B492-1AE276C8E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8695" y="779420"/>
              <a:ext cx="2597686" cy="375515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DB74D82-1491-B2AA-5948-44ED9E509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0393" y="4517821"/>
              <a:ext cx="2575550" cy="1760437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0EDA2A-36CD-B5FF-6A43-7FDDA7CE0AF9}"/>
                </a:ext>
              </a:extLst>
            </p:cNvPr>
            <p:cNvSpPr/>
            <p:nvPr/>
          </p:nvSpPr>
          <p:spPr>
            <a:xfrm>
              <a:off x="1459422" y="764180"/>
              <a:ext cx="2575550" cy="55140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99BAB7D-1F8A-516A-9178-BC6AE60893E4}"/>
                </a:ext>
              </a:extLst>
            </p:cNvPr>
            <p:cNvGrpSpPr/>
            <p:nvPr/>
          </p:nvGrpSpPr>
          <p:grpSpPr>
            <a:xfrm>
              <a:off x="1539506" y="1253438"/>
              <a:ext cx="350135" cy="267494"/>
              <a:chOff x="464856" y="1322020"/>
              <a:chExt cx="350135" cy="267494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E822A41A-D2C3-6148-9848-691EE99E754B}"/>
                  </a:ext>
                </a:extLst>
              </p:cNvPr>
              <p:cNvSpPr/>
              <p:nvPr/>
            </p:nvSpPr>
            <p:spPr>
              <a:xfrm>
                <a:off x="521814" y="1353662"/>
                <a:ext cx="236221" cy="174696"/>
              </a:xfrm>
              <a:prstGeom prst="ellipse">
                <a:avLst/>
              </a:prstGeom>
              <a:solidFill>
                <a:srgbClr val="054F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E53278-64AE-0461-F568-3E234CC070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4856" y="1322020"/>
                <a:ext cx="350135" cy="267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bg1"/>
                    </a:solidFill>
                  </a:rPr>
                  <a:t>01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9D689DE-70D1-848D-011A-50E5280A1443}"/>
                </a:ext>
              </a:extLst>
            </p:cNvPr>
            <p:cNvGrpSpPr/>
            <p:nvPr/>
          </p:nvGrpSpPr>
          <p:grpSpPr>
            <a:xfrm>
              <a:off x="3254797" y="1243615"/>
              <a:ext cx="350135" cy="260923"/>
              <a:chOff x="442787" y="1312196"/>
              <a:chExt cx="350135" cy="260923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1B9B74AA-E2D6-CC67-52FB-D6480CF242F7}"/>
                  </a:ext>
                </a:extLst>
              </p:cNvPr>
              <p:cNvSpPr/>
              <p:nvPr/>
            </p:nvSpPr>
            <p:spPr>
              <a:xfrm>
                <a:off x="499745" y="1353664"/>
                <a:ext cx="236221" cy="174693"/>
              </a:xfrm>
              <a:prstGeom prst="ellipse">
                <a:avLst/>
              </a:prstGeom>
              <a:solidFill>
                <a:srgbClr val="054F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989A37-008F-A762-6773-B267BDA96C26}"/>
                  </a:ext>
                </a:extLst>
              </p:cNvPr>
              <p:cNvSpPr txBox="1"/>
              <p:nvPr/>
            </p:nvSpPr>
            <p:spPr>
              <a:xfrm>
                <a:off x="442787" y="1312196"/>
                <a:ext cx="350135" cy="260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bg1"/>
                    </a:solidFill>
                  </a:rPr>
                  <a:t>02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8B24AB30-C08F-98FD-A42F-5A7982D98059}"/>
                </a:ext>
              </a:extLst>
            </p:cNvPr>
            <p:cNvGrpSpPr/>
            <p:nvPr/>
          </p:nvGrpSpPr>
          <p:grpSpPr>
            <a:xfrm>
              <a:off x="2807503" y="2573978"/>
              <a:ext cx="350135" cy="246221"/>
              <a:chOff x="546919" y="1319544"/>
              <a:chExt cx="350135" cy="246221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E590DB07-222B-A868-B97A-FFBE8ECE16AB}"/>
                  </a:ext>
                </a:extLst>
              </p:cNvPr>
              <p:cNvSpPr/>
              <p:nvPr/>
            </p:nvSpPr>
            <p:spPr>
              <a:xfrm>
                <a:off x="595530" y="1366941"/>
                <a:ext cx="236221" cy="174694"/>
              </a:xfrm>
              <a:prstGeom prst="ellipse">
                <a:avLst/>
              </a:prstGeom>
              <a:solidFill>
                <a:srgbClr val="054F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5F8A2B3-D58F-4C06-2DC3-95A271BA23C8}"/>
                  </a:ext>
                </a:extLst>
              </p:cNvPr>
              <p:cNvSpPr txBox="1"/>
              <p:nvPr/>
            </p:nvSpPr>
            <p:spPr>
              <a:xfrm>
                <a:off x="546919" y="1319544"/>
                <a:ext cx="3501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bg1"/>
                    </a:solidFill>
                  </a:rPr>
                  <a:t>03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97E55FF-F70F-6B5B-CB27-55744A712E90}"/>
                </a:ext>
              </a:extLst>
            </p:cNvPr>
            <p:cNvGrpSpPr/>
            <p:nvPr/>
          </p:nvGrpSpPr>
          <p:grpSpPr>
            <a:xfrm>
              <a:off x="2132175" y="5783343"/>
              <a:ext cx="350135" cy="246221"/>
              <a:chOff x="496046" y="1272119"/>
              <a:chExt cx="350135" cy="246221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E2E0AD3C-4355-6716-2067-F50A43B47CCF}"/>
                  </a:ext>
                </a:extLst>
              </p:cNvPr>
              <p:cNvSpPr/>
              <p:nvPr/>
            </p:nvSpPr>
            <p:spPr>
              <a:xfrm>
                <a:off x="553004" y="1307883"/>
                <a:ext cx="236221" cy="174694"/>
              </a:xfrm>
              <a:prstGeom prst="ellipse">
                <a:avLst/>
              </a:prstGeom>
              <a:solidFill>
                <a:srgbClr val="054F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20D892F-95C1-4311-A4CE-ED93EB5284AD}"/>
                  </a:ext>
                </a:extLst>
              </p:cNvPr>
              <p:cNvSpPr txBox="1"/>
              <p:nvPr/>
            </p:nvSpPr>
            <p:spPr>
              <a:xfrm>
                <a:off x="496046" y="1272119"/>
                <a:ext cx="3501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bg1"/>
                    </a:solidFill>
                  </a:rPr>
                  <a:t>04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93A509E-891B-E062-89BA-734D1D6CF589}"/>
              </a:ext>
            </a:extLst>
          </p:cNvPr>
          <p:cNvSpPr txBox="1"/>
          <p:nvPr/>
        </p:nvSpPr>
        <p:spPr>
          <a:xfrm>
            <a:off x="5099432" y="2177425"/>
            <a:ext cx="6437248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54F97"/>
                </a:solidFill>
              </a:rPr>
              <a:t>01</a:t>
            </a:r>
            <a:r>
              <a:rPr lang="en-US" altLang="ko-KR" dirty="0">
                <a:solidFill>
                  <a:srgbClr val="054F97"/>
                </a:solidFill>
              </a:rPr>
              <a:t> </a:t>
            </a:r>
            <a:r>
              <a:rPr lang="ko-KR" altLang="en-US" dirty="0"/>
              <a:t>프로필에 추가할 노드의 이름을 적습니다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sz="1500" dirty="0"/>
              <a:t>ex) LW0A00000000000001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54F97"/>
                </a:solidFill>
              </a:rPr>
              <a:t>02</a:t>
            </a:r>
            <a:r>
              <a:rPr lang="en-US" altLang="ko-KR" dirty="0"/>
              <a:t> add </a:t>
            </a:r>
            <a:r>
              <a:rPr lang="ko-KR" altLang="en-US" dirty="0"/>
              <a:t>버튼을 눌러 프로필에 노드를 추가 할 수 있습니다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54F97"/>
                </a:solidFill>
              </a:rPr>
              <a:t>03</a:t>
            </a:r>
            <a:r>
              <a:rPr lang="en-US" altLang="ko-KR" dirty="0"/>
              <a:t> </a:t>
            </a:r>
            <a:r>
              <a:rPr lang="ko-KR" altLang="en-US" dirty="0"/>
              <a:t>선택을 누르면 원하는 노드에 데이터를 볼 수 있습니다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54F97"/>
                </a:solidFill>
              </a:rPr>
              <a:t>04</a:t>
            </a:r>
            <a:r>
              <a:rPr lang="en-US" altLang="ko-KR" dirty="0"/>
              <a:t> </a:t>
            </a:r>
            <a:r>
              <a:rPr lang="ko-KR" altLang="en-US" dirty="0"/>
              <a:t>프로필에 있는 기기의 개수를 알려줍니다</a:t>
            </a:r>
            <a:r>
              <a:rPr lang="en-US" altLang="ko-KR" dirty="0"/>
              <a:t>.</a:t>
            </a:r>
          </a:p>
        </p:txBody>
      </p:sp>
      <p:pic>
        <p:nvPicPr>
          <p:cNvPr id="8" name="Picture 2" descr="핸드폰 스마트 폰 휴대 전화 실물 크기의 - Pixabay의 무료 이미지">
            <a:extLst>
              <a:ext uri="{FF2B5EF4-FFF2-40B4-BE49-F238E27FC236}">
                <a16:creationId xmlns:a16="http://schemas.microsoft.com/office/drawing/2014/main" id="{DE7CFEF9-22B1-D623-B8AB-74808EC48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70" y="757003"/>
            <a:ext cx="3877256" cy="563496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231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A1A0168-A7E1-0034-787A-A8802FB4C9B7}"/>
              </a:ext>
            </a:extLst>
          </p:cNvPr>
          <p:cNvSpPr/>
          <p:nvPr/>
        </p:nvSpPr>
        <p:spPr>
          <a:xfrm>
            <a:off x="5076572" y="1485523"/>
            <a:ext cx="2746628" cy="63094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500" b="1" dirty="0" err="1">
                <a:solidFill>
                  <a:srgbClr val="054F97"/>
                </a:solidFill>
                <a:latin typeface="+mn-ea"/>
              </a:rPr>
              <a:t>메인화면</a:t>
            </a:r>
            <a:endParaRPr lang="en-US" altLang="ko-KR" sz="3500" b="1" dirty="0">
              <a:solidFill>
                <a:srgbClr val="054F97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A509E-891B-E062-89BA-734D1D6CF589}"/>
              </a:ext>
            </a:extLst>
          </p:cNvPr>
          <p:cNvSpPr txBox="1"/>
          <p:nvPr/>
        </p:nvSpPr>
        <p:spPr>
          <a:xfrm>
            <a:off x="5076572" y="2345857"/>
            <a:ext cx="698071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54F97"/>
                </a:solidFill>
              </a:rPr>
              <a:t>01 </a:t>
            </a:r>
            <a:r>
              <a:rPr lang="ko-KR" altLang="en-US" dirty="0"/>
              <a:t>요약은 기기의 데이터들을 보여줍니다</a:t>
            </a:r>
            <a:r>
              <a:rPr lang="en-US" altLang="ko-KR" dirty="0"/>
              <a:t>.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54F97"/>
                </a:solidFill>
              </a:rPr>
              <a:t>02</a:t>
            </a:r>
            <a:r>
              <a:rPr lang="en-US" altLang="ko-KR" dirty="0"/>
              <a:t> </a:t>
            </a:r>
            <a:r>
              <a:rPr lang="ko-KR" altLang="en-US" dirty="0" err="1"/>
              <a:t>설정탭은</a:t>
            </a:r>
            <a:r>
              <a:rPr lang="ko-KR" altLang="en-US" dirty="0"/>
              <a:t> 기기의 이름과 각 범위를 지정할 수 있습니다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54F97"/>
                </a:solidFill>
              </a:rPr>
              <a:t>03</a:t>
            </a:r>
            <a:r>
              <a:rPr lang="en-US" altLang="ko-KR" dirty="0"/>
              <a:t> </a:t>
            </a:r>
            <a:r>
              <a:rPr lang="ko-KR" altLang="en-US" dirty="0"/>
              <a:t>기기의 데이터를 각각 볼 수 있습니다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</a:t>
            </a:r>
            <a:r>
              <a:rPr lang="ko-KR" altLang="en-US" dirty="0" err="1"/>
              <a:t>클릭시</a:t>
            </a:r>
            <a:r>
              <a:rPr lang="ko-KR" altLang="en-US" dirty="0"/>
              <a:t> 각 데이터의 그래프 화면으로 이동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54F97"/>
                </a:solidFill>
              </a:rPr>
              <a:t>04</a:t>
            </a:r>
            <a:r>
              <a:rPr lang="en-US" altLang="ko-KR" dirty="0"/>
              <a:t> </a:t>
            </a:r>
            <a:r>
              <a:rPr lang="ko-KR" altLang="en-US" dirty="0"/>
              <a:t>자세히 보기를 터치 시 배터리나 버전에 관하여 표시가 됩니다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76C400-B3FD-3892-3D6F-957DFBAB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40" y="1005840"/>
            <a:ext cx="2534539" cy="5095157"/>
          </a:xfrm>
          <a:prstGeom prst="rect">
            <a:avLst/>
          </a:prstGeom>
          <a:ln>
            <a:noFill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C06ADE-A426-A3F1-5647-93F46DEE5BA2}"/>
              </a:ext>
            </a:extLst>
          </p:cNvPr>
          <p:cNvSpPr/>
          <p:nvPr/>
        </p:nvSpPr>
        <p:spPr>
          <a:xfrm>
            <a:off x="1457740" y="897622"/>
            <a:ext cx="2588371" cy="5203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A13E8D3-4266-1E50-9C48-11EA83D03755}"/>
              </a:ext>
            </a:extLst>
          </p:cNvPr>
          <p:cNvGrpSpPr/>
          <p:nvPr/>
        </p:nvGrpSpPr>
        <p:grpSpPr>
          <a:xfrm>
            <a:off x="1749594" y="1522366"/>
            <a:ext cx="351878" cy="252421"/>
            <a:chOff x="545951" y="1656595"/>
            <a:chExt cx="351878" cy="252421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7734399-4ACD-BABD-1CFB-C20DA07BE144}"/>
                </a:ext>
              </a:extLst>
            </p:cNvPr>
            <p:cNvSpPr/>
            <p:nvPr/>
          </p:nvSpPr>
          <p:spPr>
            <a:xfrm>
              <a:off x="586414" y="1694867"/>
              <a:ext cx="237397" cy="175878"/>
            </a:xfrm>
            <a:prstGeom prst="ellipse">
              <a:avLst/>
            </a:prstGeom>
            <a:solidFill>
              <a:srgbClr val="054F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B32649-E250-DF6A-2F00-F00BB674C6CB}"/>
                </a:ext>
              </a:extLst>
            </p:cNvPr>
            <p:cNvSpPr txBox="1"/>
            <p:nvPr/>
          </p:nvSpPr>
          <p:spPr>
            <a:xfrm>
              <a:off x="545951" y="1656595"/>
              <a:ext cx="351878" cy="25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01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A361ACA-5FA3-2D68-AF71-0504F94FD4E1}"/>
              </a:ext>
            </a:extLst>
          </p:cNvPr>
          <p:cNvGrpSpPr/>
          <p:nvPr/>
        </p:nvGrpSpPr>
        <p:grpSpPr>
          <a:xfrm>
            <a:off x="2955994" y="1524251"/>
            <a:ext cx="351878" cy="252421"/>
            <a:chOff x="545951" y="1656595"/>
            <a:chExt cx="351878" cy="252421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451EC99-315B-AC2F-8332-48A09FCA901E}"/>
                </a:ext>
              </a:extLst>
            </p:cNvPr>
            <p:cNvSpPr/>
            <p:nvPr/>
          </p:nvSpPr>
          <p:spPr>
            <a:xfrm>
              <a:off x="586414" y="1694867"/>
              <a:ext cx="237397" cy="175878"/>
            </a:xfrm>
            <a:prstGeom prst="ellipse">
              <a:avLst/>
            </a:prstGeom>
            <a:solidFill>
              <a:srgbClr val="054F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609ECB-7B55-08CE-659B-37A82AC366EE}"/>
                </a:ext>
              </a:extLst>
            </p:cNvPr>
            <p:cNvSpPr txBox="1"/>
            <p:nvPr/>
          </p:nvSpPr>
          <p:spPr>
            <a:xfrm>
              <a:off x="545951" y="1656595"/>
              <a:ext cx="351878" cy="25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02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D5F767F-28A6-718C-72C1-D2696BA06700}"/>
              </a:ext>
            </a:extLst>
          </p:cNvPr>
          <p:cNvGrpSpPr/>
          <p:nvPr/>
        </p:nvGrpSpPr>
        <p:grpSpPr>
          <a:xfrm>
            <a:off x="1549035" y="2364087"/>
            <a:ext cx="351878" cy="252421"/>
            <a:chOff x="545951" y="1656595"/>
            <a:chExt cx="351878" cy="252421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A9E2215-5BE0-1FF4-D940-1B6F4590A4D9}"/>
                </a:ext>
              </a:extLst>
            </p:cNvPr>
            <p:cNvSpPr/>
            <p:nvPr/>
          </p:nvSpPr>
          <p:spPr>
            <a:xfrm>
              <a:off x="586414" y="1694867"/>
              <a:ext cx="237397" cy="175878"/>
            </a:xfrm>
            <a:prstGeom prst="ellipse">
              <a:avLst/>
            </a:prstGeom>
            <a:solidFill>
              <a:srgbClr val="054F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95D7FCF-733E-6E7C-1658-2C4FCA504379}"/>
                </a:ext>
              </a:extLst>
            </p:cNvPr>
            <p:cNvSpPr txBox="1"/>
            <p:nvPr/>
          </p:nvSpPr>
          <p:spPr>
            <a:xfrm>
              <a:off x="545951" y="1656595"/>
              <a:ext cx="351878" cy="25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03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B0537E0-3F93-0832-FE7C-373A0187011C}"/>
              </a:ext>
            </a:extLst>
          </p:cNvPr>
          <p:cNvGrpSpPr/>
          <p:nvPr/>
        </p:nvGrpSpPr>
        <p:grpSpPr>
          <a:xfrm>
            <a:off x="1559661" y="4122123"/>
            <a:ext cx="351878" cy="252421"/>
            <a:chOff x="545951" y="1656595"/>
            <a:chExt cx="351878" cy="252421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F36D64F-4367-0857-38E6-FB34E52723D4}"/>
                </a:ext>
              </a:extLst>
            </p:cNvPr>
            <p:cNvSpPr/>
            <p:nvPr/>
          </p:nvSpPr>
          <p:spPr>
            <a:xfrm>
              <a:off x="586414" y="1694867"/>
              <a:ext cx="237397" cy="175878"/>
            </a:xfrm>
            <a:prstGeom prst="ellipse">
              <a:avLst/>
            </a:prstGeom>
            <a:solidFill>
              <a:srgbClr val="054F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666F449-2C51-7F07-D21A-4773D11DCC63}"/>
                </a:ext>
              </a:extLst>
            </p:cNvPr>
            <p:cNvSpPr txBox="1"/>
            <p:nvPr/>
          </p:nvSpPr>
          <p:spPr>
            <a:xfrm>
              <a:off x="545951" y="1656595"/>
              <a:ext cx="351878" cy="25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04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4" name="Picture 2" descr="핸드폰 스마트 폰 휴대 전화 실물 크기의 - Pixabay의 무료 이미지">
            <a:extLst>
              <a:ext uri="{FF2B5EF4-FFF2-40B4-BE49-F238E27FC236}">
                <a16:creationId xmlns:a16="http://schemas.microsoft.com/office/drawing/2014/main" id="{6D11130C-6D8B-EBF4-D3F8-AC03E85FE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81" y="757003"/>
            <a:ext cx="3877256" cy="563496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659462-B875-F345-6749-FC33605E917B}"/>
              </a:ext>
            </a:extLst>
          </p:cNvPr>
          <p:cNvSpPr txBox="1"/>
          <p:nvPr/>
        </p:nvSpPr>
        <p:spPr>
          <a:xfrm>
            <a:off x="5076572" y="4462142"/>
            <a:ext cx="6509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※ </a:t>
            </a:r>
            <a:r>
              <a:rPr lang="ko-KR" altLang="en-US" sz="1000" dirty="0" err="1"/>
              <a:t>데이터값의</a:t>
            </a:r>
            <a:r>
              <a:rPr lang="ko-KR" altLang="en-US" sz="1000" dirty="0"/>
              <a:t> 값은 실시간으로 </a:t>
            </a:r>
            <a:r>
              <a:rPr lang="en-US" altLang="ko-KR" sz="1000" dirty="0"/>
              <a:t>1</a:t>
            </a:r>
            <a:r>
              <a:rPr lang="ko-KR" altLang="en-US" sz="1000" dirty="0"/>
              <a:t>분에 한번씩 값이 바뀝니다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16255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A1A0168-A7E1-0034-787A-A8802FB4C9B7}"/>
              </a:ext>
            </a:extLst>
          </p:cNvPr>
          <p:cNvSpPr/>
          <p:nvPr/>
        </p:nvSpPr>
        <p:spPr>
          <a:xfrm>
            <a:off x="5220568" y="1547633"/>
            <a:ext cx="2746628" cy="63094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500" b="1" dirty="0">
                <a:solidFill>
                  <a:srgbClr val="054F97"/>
                </a:solidFill>
                <a:latin typeface="+mn-ea"/>
              </a:rPr>
              <a:t>데이터화면</a:t>
            </a:r>
            <a:endParaRPr lang="en-US" altLang="ko-KR" sz="3500" b="1" dirty="0">
              <a:solidFill>
                <a:srgbClr val="054F97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A509E-891B-E062-89BA-734D1D6CF589}"/>
              </a:ext>
            </a:extLst>
          </p:cNvPr>
          <p:cNvSpPr txBox="1"/>
          <p:nvPr/>
        </p:nvSpPr>
        <p:spPr>
          <a:xfrm>
            <a:off x="5119398" y="2441401"/>
            <a:ext cx="7615300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54F97"/>
                </a:solidFill>
              </a:rPr>
              <a:t>01 </a:t>
            </a:r>
            <a:r>
              <a:rPr lang="ko-KR" altLang="en-US" dirty="0"/>
              <a:t>기기의 데이터 측정 최근 날짜와 시간을 보여줍니다</a:t>
            </a:r>
            <a:r>
              <a:rPr lang="en-US" altLang="ko-KR" dirty="0"/>
              <a:t>.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54F97"/>
                </a:solidFill>
              </a:rPr>
              <a:t>02</a:t>
            </a:r>
            <a:r>
              <a:rPr lang="en-US" altLang="ko-KR" dirty="0"/>
              <a:t> </a:t>
            </a:r>
            <a:r>
              <a:rPr lang="ko-KR" altLang="en-US" dirty="0"/>
              <a:t>기기의 데이터 측정값을 그래프로 보여줍니다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=&gt; </a:t>
            </a:r>
            <a:r>
              <a:rPr lang="ko-KR" altLang="en-US" dirty="0"/>
              <a:t>그래프를 클릭 시 클릭한 시점의 값을 라벨로 자세히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</a:t>
            </a:r>
            <a:r>
              <a:rPr lang="ko-KR" altLang="en-US" dirty="0"/>
              <a:t> 보여줍니다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54F97"/>
                </a:solidFill>
              </a:rPr>
              <a:t>03</a:t>
            </a:r>
            <a:r>
              <a:rPr lang="en-US" altLang="ko-KR" dirty="0"/>
              <a:t> </a:t>
            </a:r>
            <a:r>
              <a:rPr lang="ko-KR" altLang="en-US" dirty="0"/>
              <a:t>현재의 측정값과 </a:t>
            </a:r>
            <a:r>
              <a:rPr lang="en-US" altLang="ko-KR" dirty="0"/>
              <a:t>1</a:t>
            </a:r>
            <a:r>
              <a:rPr lang="ko-KR" altLang="en-US" dirty="0"/>
              <a:t>시간 평균값</a:t>
            </a:r>
            <a:r>
              <a:rPr lang="en-US" altLang="ko-KR" dirty="0"/>
              <a:t>,</a:t>
            </a:r>
            <a:r>
              <a:rPr lang="ko-KR" altLang="en-US" dirty="0"/>
              <a:t>일주일의 평균값들을 보여줍니다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54F97"/>
                </a:solidFill>
              </a:rPr>
              <a:t>04</a:t>
            </a:r>
            <a:r>
              <a:rPr lang="en-US" altLang="ko-KR" dirty="0"/>
              <a:t> </a:t>
            </a:r>
            <a:r>
              <a:rPr lang="ko-KR" altLang="en-US" dirty="0"/>
              <a:t>일주일간의 최대온도와 최소온도를 표시합니다</a:t>
            </a:r>
            <a:r>
              <a:rPr lang="en-US" altLang="ko-KR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C06ADE-A426-A3F1-5647-93F46DEE5BA2}"/>
              </a:ext>
            </a:extLst>
          </p:cNvPr>
          <p:cNvSpPr/>
          <p:nvPr/>
        </p:nvSpPr>
        <p:spPr>
          <a:xfrm>
            <a:off x="1591852" y="1092694"/>
            <a:ext cx="2588371" cy="5203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FE1524-57A6-762C-123F-E767CBAF8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107" y="1053505"/>
            <a:ext cx="2478486" cy="37568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FEC42E-6812-C70F-A878-99B48F9122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3"/>
          <a:stretch/>
        </p:blipFill>
        <p:spPr>
          <a:xfrm>
            <a:off x="1494202" y="4388783"/>
            <a:ext cx="2478486" cy="1976115"/>
          </a:xfrm>
          <a:prstGeom prst="rect">
            <a:avLst/>
          </a:prstGeom>
        </p:spPr>
      </p:pic>
      <p:pic>
        <p:nvPicPr>
          <p:cNvPr id="74" name="Picture 2" descr="핸드폰 스마트 폰 휴대 전화 실물 크기의 - Pixabay의 무료 이미지">
            <a:extLst>
              <a:ext uri="{FF2B5EF4-FFF2-40B4-BE49-F238E27FC236}">
                <a16:creationId xmlns:a16="http://schemas.microsoft.com/office/drawing/2014/main" id="{6D11130C-6D8B-EBF4-D3F8-AC03E85FE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98" y="806592"/>
            <a:ext cx="3877256" cy="563496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9A13E8D3-4266-1E50-9C48-11EA83D03755}"/>
              </a:ext>
            </a:extLst>
          </p:cNvPr>
          <p:cNvGrpSpPr/>
          <p:nvPr/>
        </p:nvGrpSpPr>
        <p:grpSpPr>
          <a:xfrm>
            <a:off x="1494202" y="1407094"/>
            <a:ext cx="351878" cy="252421"/>
            <a:chOff x="545951" y="1656595"/>
            <a:chExt cx="351878" cy="252421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7734399-4ACD-BABD-1CFB-C20DA07BE144}"/>
                </a:ext>
              </a:extLst>
            </p:cNvPr>
            <p:cNvSpPr/>
            <p:nvPr/>
          </p:nvSpPr>
          <p:spPr>
            <a:xfrm>
              <a:off x="586414" y="1694867"/>
              <a:ext cx="237397" cy="175878"/>
            </a:xfrm>
            <a:prstGeom prst="ellipse">
              <a:avLst/>
            </a:prstGeom>
            <a:solidFill>
              <a:srgbClr val="054F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B32649-E250-DF6A-2F00-F00BB674C6CB}"/>
                </a:ext>
              </a:extLst>
            </p:cNvPr>
            <p:cNvSpPr txBox="1"/>
            <p:nvPr/>
          </p:nvSpPr>
          <p:spPr>
            <a:xfrm>
              <a:off x="545951" y="1656595"/>
              <a:ext cx="351878" cy="25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01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A361ACA-5FA3-2D68-AF71-0504F94FD4E1}"/>
              </a:ext>
            </a:extLst>
          </p:cNvPr>
          <p:cNvGrpSpPr/>
          <p:nvPr/>
        </p:nvGrpSpPr>
        <p:grpSpPr>
          <a:xfrm>
            <a:off x="1477424" y="2058176"/>
            <a:ext cx="351878" cy="252421"/>
            <a:chOff x="545951" y="1656595"/>
            <a:chExt cx="351878" cy="252421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451EC99-315B-AC2F-8332-48A09FCA901E}"/>
                </a:ext>
              </a:extLst>
            </p:cNvPr>
            <p:cNvSpPr/>
            <p:nvPr/>
          </p:nvSpPr>
          <p:spPr>
            <a:xfrm>
              <a:off x="586414" y="1694867"/>
              <a:ext cx="237397" cy="175878"/>
            </a:xfrm>
            <a:prstGeom prst="ellipse">
              <a:avLst/>
            </a:prstGeom>
            <a:solidFill>
              <a:srgbClr val="054F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609ECB-7B55-08CE-659B-37A82AC366EE}"/>
                </a:ext>
              </a:extLst>
            </p:cNvPr>
            <p:cNvSpPr txBox="1"/>
            <p:nvPr/>
          </p:nvSpPr>
          <p:spPr>
            <a:xfrm>
              <a:off x="545951" y="1656595"/>
              <a:ext cx="351878" cy="25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02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D5F767F-28A6-718C-72C1-D2696BA06700}"/>
              </a:ext>
            </a:extLst>
          </p:cNvPr>
          <p:cNvGrpSpPr/>
          <p:nvPr/>
        </p:nvGrpSpPr>
        <p:grpSpPr>
          <a:xfrm>
            <a:off x="1400638" y="4435406"/>
            <a:ext cx="351878" cy="252421"/>
            <a:chOff x="545951" y="1656595"/>
            <a:chExt cx="351878" cy="252421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A9E2215-5BE0-1FF4-D940-1B6F4590A4D9}"/>
                </a:ext>
              </a:extLst>
            </p:cNvPr>
            <p:cNvSpPr/>
            <p:nvPr/>
          </p:nvSpPr>
          <p:spPr>
            <a:xfrm>
              <a:off x="586414" y="1694867"/>
              <a:ext cx="237397" cy="175878"/>
            </a:xfrm>
            <a:prstGeom prst="ellipse">
              <a:avLst/>
            </a:prstGeom>
            <a:solidFill>
              <a:srgbClr val="054F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95D7FCF-733E-6E7C-1658-2C4FCA504379}"/>
                </a:ext>
              </a:extLst>
            </p:cNvPr>
            <p:cNvSpPr txBox="1"/>
            <p:nvPr/>
          </p:nvSpPr>
          <p:spPr>
            <a:xfrm>
              <a:off x="545951" y="1656595"/>
              <a:ext cx="351878" cy="25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03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B0537E0-3F93-0832-FE7C-373A0187011C}"/>
              </a:ext>
            </a:extLst>
          </p:cNvPr>
          <p:cNvGrpSpPr/>
          <p:nvPr/>
        </p:nvGrpSpPr>
        <p:grpSpPr>
          <a:xfrm>
            <a:off x="1367088" y="5494086"/>
            <a:ext cx="351878" cy="252421"/>
            <a:chOff x="545951" y="1656595"/>
            <a:chExt cx="351878" cy="252421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F36D64F-4367-0857-38E6-FB34E52723D4}"/>
                </a:ext>
              </a:extLst>
            </p:cNvPr>
            <p:cNvSpPr/>
            <p:nvPr/>
          </p:nvSpPr>
          <p:spPr>
            <a:xfrm>
              <a:off x="586414" y="1694867"/>
              <a:ext cx="237397" cy="175878"/>
            </a:xfrm>
            <a:prstGeom prst="ellipse">
              <a:avLst/>
            </a:prstGeom>
            <a:solidFill>
              <a:srgbClr val="054F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666F449-2C51-7F07-D21A-4773D11DCC63}"/>
                </a:ext>
              </a:extLst>
            </p:cNvPr>
            <p:cNvSpPr txBox="1"/>
            <p:nvPr/>
          </p:nvSpPr>
          <p:spPr>
            <a:xfrm>
              <a:off x="545951" y="1656595"/>
              <a:ext cx="351878" cy="25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04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459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A1A0168-A7E1-0034-787A-A8802FB4C9B7}"/>
              </a:ext>
            </a:extLst>
          </p:cNvPr>
          <p:cNvSpPr/>
          <p:nvPr/>
        </p:nvSpPr>
        <p:spPr>
          <a:xfrm>
            <a:off x="5076572" y="1485523"/>
            <a:ext cx="2746628" cy="63094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500" b="1" dirty="0">
                <a:solidFill>
                  <a:srgbClr val="054F97"/>
                </a:solidFill>
                <a:latin typeface="+mn-ea"/>
              </a:rPr>
              <a:t>설정화면</a:t>
            </a:r>
            <a:endParaRPr lang="en-US" altLang="ko-KR" sz="3500" b="1" dirty="0">
              <a:solidFill>
                <a:srgbClr val="054F97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3A509E-891B-E062-89BA-734D1D6CF589}"/>
              </a:ext>
            </a:extLst>
          </p:cNvPr>
          <p:cNvSpPr txBox="1"/>
          <p:nvPr/>
        </p:nvSpPr>
        <p:spPr>
          <a:xfrm>
            <a:off x="5076572" y="2345857"/>
            <a:ext cx="6980715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54F97"/>
                </a:solidFill>
              </a:rPr>
              <a:t>01 </a:t>
            </a:r>
            <a:r>
              <a:rPr lang="ko-KR" altLang="en-US" dirty="0"/>
              <a:t>기기의 변경할 이름을 입력합니다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54F97"/>
                </a:solidFill>
              </a:rPr>
              <a:t>    ex) </a:t>
            </a:r>
            <a:r>
              <a:rPr lang="ko-KR" altLang="en-US" dirty="0"/>
              <a:t>농장 </a:t>
            </a:r>
            <a:r>
              <a:rPr lang="en-US" altLang="ko-KR" dirty="0"/>
              <a:t>101</a:t>
            </a:r>
            <a:r>
              <a:rPr lang="ko-KR" altLang="en-US" dirty="0"/>
              <a:t>호</a:t>
            </a:r>
            <a:endParaRPr lang="en-US" altLang="ko-KR" b="1" dirty="0">
              <a:solidFill>
                <a:srgbClr val="054F9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54F97"/>
                </a:solidFill>
              </a:rPr>
              <a:t>02</a:t>
            </a:r>
            <a:r>
              <a:rPr lang="en-US" altLang="ko-KR" dirty="0"/>
              <a:t> </a:t>
            </a:r>
            <a:r>
              <a:rPr lang="ko-KR" altLang="en-US" dirty="0"/>
              <a:t>변경 버튼을 터치 시 기기의 이름을 변경되고 프로필 </a:t>
            </a:r>
            <a:r>
              <a:rPr lang="ko-KR" altLang="en-US" dirty="0" err="1"/>
              <a:t>화면으로이동합니다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54F97"/>
                </a:solidFill>
              </a:rPr>
              <a:t>03</a:t>
            </a:r>
            <a:r>
              <a:rPr lang="en-US" altLang="ko-KR" dirty="0"/>
              <a:t> </a:t>
            </a:r>
            <a:r>
              <a:rPr lang="ko-KR" altLang="en-US" dirty="0"/>
              <a:t>기기의 데이터를 각각 범위를 지정할 수 있습니다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54F97"/>
                </a:solidFill>
              </a:rPr>
              <a:t>04 </a:t>
            </a:r>
            <a:r>
              <a:rPr lang="ko-KR" altLang="en-US" dirty="0"/>
              <a:t>범위를 지정한 후 저장하기를 버튼을 터치 시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ko-KR" altLang="en-US" dirty="0" err="1"/>
              <a:t>데이터값들에</a:t>
            </a:r>
            <a:r>
              <a:rPr lang="ko-KR" altLang="en-US" dirty="0"/>
              <a:t> 적용되며 프로필 화면으로 이동합니다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D45361-0BED-2472-A314-EB4DA30A9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64" y="1012868"/>
            <a:ext cx="2491384" cy="509431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8571D44-99C7-602D-8E8E-C9ED8827E108}"/>
              </a:ext>
            </a:extLst>
          </p:cNvPr>
          <p:cNvGrpSpPr/>
          <p:nvPr/>
        </p:nvGrpSpPr>
        <p:grpSpPr>
          <a:xfrm>
            <a:off x="1476463" y="1884884"/>
            <a:ext cx="351878" cy="252421"/>
            <a:chOff x="545951" y="1656595"/>
            <a:chExt cx="351878" cy="25242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70BD034-1C14-4E2B-3AB0-B6AEDB41E2F2}"/>
                </a:ext>
              </a:extLst>
            </p:cNvPr>
            <p:cNvSpPr/>
            <p:nvPr/>
          </p:nvSpPr>
          <p:spPr>
            <a:xfrm>
              <a:off x="586414" y="1694867"/>
              <a:ext cx="237397" cy="175878"/>
            </a:xfrm>
            <a:prstGeom prst="ellipse">
              <a:avLst/>
            </a:prstGeom>
            <a:solidFill>
              <a:srgbClr val="054F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002FBD-77A5-28AB-C09B-B5317BE59B1D}"/>
                </a:ext>
              </a:extLst>
            </p:cNvPr>
            <p:cNvSpPr txBox="1"/>
            <p:nvPr/>
          </p:nvSpPr>
          <p:spPr>
            <a:xfrm>
              <a:off x="545951" y="1656595"/>
              <a:ext cx="351878" cy="25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01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DC2FA9-6014-AB68-CA86-F8E0B00A2026}"/>
              </a:ext>
            </a:extLst>
          </p:cNvPr>
          <p:cNvGrpSpPr/>
          <p:nvPr/>
        </p:nvGrpSpPr>
        <p:grpSpPr>
          <a:xfrm>
            <a:off x="3297179" y="1884884"/>
            <a:ext cx="351878" cy="252421"/>
            <a:chOff x="545951" y="1656595"/>
            <a:chExt cx="351878" cy="252421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E6BD88A-01ED-06D8-8A8B-5DBE735BEC7C}"/>
                </a:ext>
              </a:extLst>
            </p:cNvPr>
            <p:cNvSpPr/>
            <p:nvPr/>
          </p:nvSpPr>
          <p:spPr>
            <a:xfrm>
              <a:off x="586414" y="1694867"/>
              <a:ext cx="237397" cy="175878"/>
            </a:xfrm>
            <a:prstGeom prst="ellipse">
              <a:avLst/>
            </a:prstGeom>
            <a:solidFill>
              <a:srgbClr val="054F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936D2C-7156-4CB1-F2CE-C24CEEC050A7}"/>
                </a:ext>
              </a:extLst>
            </p:cNvPr>
            <p:cNvSpPr txBox="1"/>
            <p:nvPr/>
          </p:nvSpPr>
          <p:spPr>
            <a:xfrm>
              <a:off x="545951" y="1656595"/>
              <a:ext cx="351878" cy="25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02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D9F2D2-7FF9-CD68-6EC9-A5497F90F663}"/>
              </a:ext>
            </a:extLst>
          </p:cNvPr>
          <p:cNvGrpSpPr/>
          <p:nvPr/>
        </p:nvGrpSpPr>
        <p:grpSpPr>
          <a:xfrm>
            <a:off x="1459685" y="2371024"/>
            <a:ext cx="351878" cy="252421"/>
            <a:chOff x="545951" y="1656595"/>
            <a:chExt cx="351878" cy="252421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1B62DCF-5624-DCE4-8451-6646269E3A96}"/>
                </a:ext>
              </a:extLst>
            </p:cNvPr>
            <p:cNvSpPr/>
            <p:nvPr/>
          </p:nvSpPr>
          <p:spPr>
            <a:xfrm>
              <a:off x="586414" y="1694867"/>
              <a:ext cx="237397" cy="175878"/>
            </a:xfrm>
            <a:prstGeom prst="ellipse">
              <a:avLst/>
            </a:prstGeom>
            <a:solidFill>
              <a:srgbClr val="054F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79DE4A-C2CF-D9CB-CE93-69CEE0BB7C0D}"/>
                </a:ext>
              </a:extLst>
            </p:cNvPr>
            <p:cNvSpPr txBox="1"/>
            <p:nvPr/>
          </p:nvSpPr>
          <p:spPr>
            <a:xfrm>
              <a:off x="545951" y="1656595"/>
              <a:ext cx="351878" cy="25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03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3A573AB-1622-CA5B-37B7-15834C17B14B}"/>
              </a:ext>
            </a:extLst>
          </p:cNvPr>
          <p:cNvGrpSpPr/>
          <p:nvPr/>
        </p:nvGrpSpPr>
        <p:grpSpPr>
          <a:xfrm>
            <a:off x="1484852" y="5461568"/>
            <a:ext cx="351878" cy="252421"/>
            <a:chOff x="545951" y="1656595"/>
            <a:chExt cx="351878" cy="252421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CFEA998-A4DC-55CE-DC73-D86E6CD64239}"/>
                </a:ext>
              </a:extLst>
            </p:cNvPr>
            <p:cNvSpPr/>
            <p:nvPr/>
          </p:nvSpPr>
          <p:spPr>
            <a:xfrm>
              <a:off x="586414" y="1694867"/>
              <a:ext cx="237397" cy="175878"/>
            </a:xfrm>
            <a:prstGeom prst="ellipse">
              <a:avLst/>
            </a:prstGeom>
            <a:solidFill>
              <a:srgbClr val="054F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08C484-2B1F-AD20-58AA-56181A000790}"/>
                </a:ext>
              </a:extLst>
            </p:cNvPr>
            <p:cNvSpPr txBox="1"/>
            <p:nvPr/>
          </p:nvSpPr>
          <p:spPr>
            <a:xfrm>
              <a:off x="545951" y="1656595"/>
              <a:ext cx="351878" cy="25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04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2" descr="핸드폰 스마트 폰 휴대 전화 실물 크기의 - Pixabay의 무료 이미지">
            <a:extLst>
              <a:ext uri="{FF2B5EF4-FFF2-40B4-BE49-F238E27FC236}">
                <a16:creationId xmlns:a16="http://schemas.microsoft.com/office/drawing/2014/main" id="{95979501-1F7D-53FA-3A61-6DDA8FCD6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83" y="750935"/>
            <a:ext cx="3892346" cy="563496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833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14909</TotalTime>
  <Words>338</Words>
  <Application>Microsoft Office PowerPoint</Application>
  <PresentationFormat>와이드스크린</PresentationFormat>
  <Paragraphs>81</Paragraphs>
  <Slides>10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keby do</dc:creator>
  <cp:lastModifiedBy>홍 명철</cp:lastModifiedBy>
  <cp:revision>149</cp:revision>
  <cp:lastPrinted>2019-09-18T08:35:45Z</cp:lastPrinted>
  <dcterms:created xsi:type="dcterms:W3CDTF">2019-02-11T05:28:37Z</dcterms:created>
  <dcterms:modified xsi:type="dcterms:W3CDTF">2023-05-10T05:59:49Z</dcterms:modified>
</cp:coreProperties>
</file>